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0" r:id="rId2"/>
    <p:sldMasterId id="2147483687" r:id="rId3"/>
  </p:sldMasterIdLst>
  <p:notesMasterIdLst>
    <p:notesMasterId r:id="rId42"/>
  </p:notesMasterIdLst>
  <p:handoutMasterIdLst>
    <p:handoutMasterId r:id="rId43"/>
  </p:handoutMasterIdLst>
  <p:sldIdLst>
    <p:sldId id="260" r:id="rId4"/>
    <p:sldId id="367" r:id="rId5"/>
    <p:sldId id="369" r:id="rId6"/>
    <p:sldId id="466" r:id="rId7"/>
    <p:sldId id="467" r:id="rId8"/>
    <p:sldId id="446" r:id="rId9"/>
    <p:sldId id="482" r:id="rId10"/>
    <p:sldId id="483" r:id="rId11"/>
    <p:sldId id="448" r:id="rId12"/>
    <p:sldId id="444" r:id="rId13"/>
    <p:sldId id="447" r:id="rId14"/>
    <p:sldId id="428" r:id="rId15"/>
    <p:sldId id="391" r:id="rId16"/>
    <p:sldId id="439" r:id="rId17"/>
    <p:sldId id="399" r:id="rId18"/>
    <p:sldId id="402" r:id="rId19"/>
    <p:sldId id="465" r:id="rId20"/>
    <p:sldId id="385" r:id="rId21"/>
    <p:sldId id="386" r:id="rId22"/>
    <p:sldId id="388" r:id="rId23"/>
    <p:sldId id="464" r:id="rId24"/>
    <p:sldId id="432" r:id="rId25"/>
    <p:sldId id="479" r:id="rId26"/>
    <p:sldId id="471" r:id="rId27"/>
    <p:sldId id="480" r:id="rId28"/>
    <p:sldId id="472" r:id="rId29"/>
    <p:sldId id="473" r:id="rId30"/>
    <p:sldId id="474" r:id="rId31"/>
    <p:sldId id="475" r:id="rId32"/>
    <p:sldId id="476" r:id="rId33"/>
    <p:sldId id="477" r:id="rId34"/>
    <p:sldId id="433" r:id="rId35"/>
    <p:sldId id="419" r:id="rId36"/>
    <p:sldId id="420" r:id="rId37"/>
    <p:sldId id="431" r:id="rId38"/>
    <p:sldId id="478" r:id="rId39"/>
    <p:sldId id="437" r:id="rId40"/>
    <p:sldId id="308" r:id="rId41"/>
  </p:sldIdLst>
  <p:sldSz cx="9144000" cy="6858000" type="screen4x3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E3"/>
    <a:srgbClr val="E34F00"/>
    <a:srgbClr val="0000FF"/>
    <a:srgbClr val="FFBDFA"/>
    <a:srgbClr val="24BC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580"/>
    <p:restoredTop sz="94565"/>
  </p:normalViewPr>
  <p:slideViewPr>
    <p:cSldViewPr snapToGrid="0">
      <p:cViewPr varScale="1">
        <p:scale>
          <a:sx n="131" d="100"/>
          <a:sy n="131" d="100"/>
        </p:scale>
        <p:origin x="192" y="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8405" cy="38405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D5A5FD-6835-524B-9E67-4E3443E6E6ED}" type="datetimeFigureOut">
              <a:rPr lang="ja-JP" altLang="en-US" smtClean="0"/>
              <a:pPr/>
              <a:t>2017/3/9</a:t>
            </a:fld>
            <a:endParaRPr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78EF37-753C-DC47-AD18-80805E51929F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66084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AU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78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/>
          </a:p>
        </p:txBody>
      </p:sp>
      <p:sp>
        <p:nvSpPr>
          <p:cNvPr id="378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82F1FCB-9822-FF46-9A82-4A0B4682F5DD}" type="slidenum">
              <a:rPr lang="en-AU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46332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B7718-0515-46C0-8FA4-A3D2B4C4C936}" type="slidenum">
              <a:rPr lang="en-AU" smtClean="0"/>
              <a:pPr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3170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88D4275-ACA4-B646-AD24-4B85A4E5BB76}" type="slidenum">
              <a:rPr lang="en-US" smtClean="0"/>
              <a:pPr/>
              <a:t>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9352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F1FCB-9822-FF46-9A82-4A0B4682F5DD}" type="slidenum">
              <a:rPr lang="en-AU" smtClean="0"/>
              <a:pPr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9122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F1FCB-9822-FF46-9A82-4A0B4682F5DD}" type="slidenum">
              <a:rPr lang="en-AU" smtClean="0"/>
              <a:pPr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8534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62C8B8-D534-3441-A222-D7718D73B802}" type="slidenum">
              <a:rPr lang="en-US"/>
              <a:pPr/>
              <a:t>33</a:t>
            </a:fld>
            <a:endParaRPr lang="en-US"/>
          </a:p>
        </p:txBody>
      </p:sp>
      <p:sp>
        <p:nvSpPr>
          <p:cNvPr id="10240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Arial" charset="0"/>
              <a:ea typeface="ＭＳ Ｐ明朝" charset="-128"/>
              <a:cs typeface="ＭＳ Ｐ明朝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564ECF-89D0-9949-894F-F962FD208F2B}" type="slidenum">
              <a:rPr lang="en-US"/>
              <a:pPr/>
              <a:t>34</a:t>
            </a:fld>
            <a:endParaRPr lang="en-US"/>
          </a:p>
        </p:txBody>
      </p:sp>
      <p:sp>
        <p:nvSpPr>
          <p:cNvPr id="10445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Arial" charset="0"/>
              <a:ea typeface="ＭＳ Ｐ明朝" charset="-128"/>
              <a:cs typeface="ＭＳ Ｐ明朝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F1FCB-9822-FF46-9A82-4A0B4682F5DD}" type="slidenum">
              <a:rPr lang="en-AU" smtClean="0"/>
              <a:pPr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1870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2.tiff"/><Relationship Id="rId1" Type="http://schemas.openxmlformats.org/officeDocument/2006/relationships/tags" Target="../tags/tag3.xml"/><Relationship Id="rId2" Type="http://schemas.openxmlformats.org/officeDocument/2006/relationships/tags" Target="../tags/tag4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4" Type="http://schemas.openxmlformats.org/officeDocument/2006/relationships/image" Target="../media/image3.jpeg"/><Relationship Id="rId1" Type="http://schemas.openxmlformats.org/officeDocument/2006/relationships/tags" Target="../tags/tag7.xml"/><Relationship Id="rId2" Type="http://schemas.openxmlformats.org/officeDocument/2006/relationships/tags" Target="../tags/tag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tif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tif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>
          <a:xfrm>
            <a:off x="2701925" y="2130425"/>
            <a:ext cx="4800600" cy="1470025"/>
          </a:xfrm>
        </p:spPr>
        <p:txBody>
          <a:bodyPr/>
          <a:lstStyle>
            <a:lvl1pPr>
              <a:buClr>
                <a:srgbClr val="FFFFFF"/>
              </a:buClr>
              <a:defRPr/>
            </a:lvl1pPr>
          </a:lstStyle>
          <a:p>
            <a:r>
              <a:rPr lang="en-AU"/>
              <a:t>Click to edit Master title style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701925" y="3886200"/>
            <a:ext cx="4114800" cy="1752600"/>
          </a:xfrm>
        </p:spPr>
        <p:txBody>
          <a:bodyPr/>
          <a:lstStyle>
            <a:lvl1pPr marL="0" indent="0">
              <a:buClr>
                <a:srgbClr val="FFFFFF"/>
              </a:buClr>
              <a:buFontTx/>
              <a:buNone/>
              <a:defRPr/>
            </a:lvl1pPr>
          </a:lstStyle>
          <a:p>
            <a:r>
              <a:rPr lang="en-AU"/>
              <a:t>Click to edit Master subtitle style</a:t>
            </a:r>
          </a:p>
        </p:txBody>
      </p:sp>
      <p:sp>
        <p:nvSpPr>
          <p:cNvPr id="21508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21509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1CEE0C60-7304-4A49-9BDD-9A4EB42B9ED8}" type="slidenum">
              <a:rPr lang="en-AU"/>
              <a:pPr/>
              <a:t>‹#›</a:t>
            </a:fld>
            <a:endParaRPr lang="en-AU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2400" y="74613"/>
            <a:ext cx="3810000" cy="2552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D0F5CE3-73B3-FC45-BBF8-68A8D61C6CFB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39025" y="274638"/>
            <a:ext cx="15811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93988" y="274638"/>
            <a:ext cx="4592637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3B99B72-F9DA-2848-88EF-C5D9F851B6AC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136525" y="136525"/>
            <a:ext cx="8866188" cy="6581775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>
          <a:xfrm>
            <a:off x="455613" y="2130425"/>
            <a:ext cx="7313612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AU"/>
              <a:t>Click to edit Master title style</a:t>
            </a:r>
          </a:p>
        </p:txBody>
      </p:sp>
      <p:sp>
        <p:nvSpPr>
          <p:cNvPr id="28676" name="Rectangle 4"/>
          <p:cNvSpPr>
            <a:spLocks noGrp="1" noChangeArrowheads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455613" y="3886200"/>
            <a:ext cx="7313612" cy="1752600"/>
          </a:xfrm>
        </p:spPr>
        <p:txBody>
          <a:bodyPr/>
          <a:lstStyle>
            <a:lvl1pPr marL="0" indent="0">
              <a:buClr>
                <a:srgbClr val="FFFFFF"/>
              </a:buClr>
              <a:buFontTx/>
              <a:buNone/>
              <a:defRPr/>
            </a:lvl1pPr>
          </a:lstStyle>
          <a:p>
            <a:r>
              <a:rPr lang="en-AU"/>
              <a:t>Click to edit Master subtitle style</a:t>
            </a:r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A2EFB072-7203-FA43-AB2B-7031C8F60796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8573" y="338138"/>
            <a:ext cx="6463465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A9DC9F2-E8AA-9F46-9C1E-3B53B1A006C7}" type="slidenum">
              <a:rPr lang="en-AU"/>
              <a:pPr/>
              <a:t>‹#›</a:t>
            </a:fld>
            <a:endParaRPr lang="en-AU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015" y="62374"/>
            <a:ext cx="2117558" cy="14187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83E7698-0562-9140-ADB6-FCEC5FCA938F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8505" y="274638"/>
            <a:ext cx="6203533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600200"/>
            <a:ext cx="403701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600200"/>
            <a:ext cx="403701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2B61618F-356C-D544-BA68-14EA5B42943C}" type="slidenum">
              <a:rPr lang="en-AU"/>
              <a:pPr/>
              <a:t>‹#›</a:t>
            </a:fld>
            <a:endParaRPr lang="en-AU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278" y="6506"/>
            <a:ext cx="2200943" cy="14746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EB1CEFF-0320-B44D-A73D-6AD08B9180E5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CD23BB5-B3F3-364A-8875-25A078AFFD4E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0CB7F0E-9540-184F-B696-49D68EE4F762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5B36B1F-F426-E04E-ADE2-1132BD1C2204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F6DE51B-61B0-1642-BF4B-5519599215AB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19F07B2-5CA3-DB41-98CE-103B7531433A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59F638A-B2CC-5741-80E9-811E9C7BA520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6225" y="274638"/>
            <a:ext cx="2055813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5613" y="274638"/>
            <a:ext cx="6018212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9D01A2A-9F62-EE4F-80EC-FD556C520AA7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6740525" cy="6562725"/>
            <a:chOff x="0" y="-1"/>
            <a:chExt cx="4246" cy="4134"/>
          </a:xfrm>
        </p:grpSpPr>
        <p:sp>
          <p:nvSpPr>
            <p:cNvPr id="5" name="Freeform 3"/>
            <p:cNvSpPr>
              <a:spLocks/>
            </p:cNvSpPr>
            <p:nvPr/>
          </p:nvSpPr>
          <p:spPr bwMode="ltGray">
            <a:xfrm>
              <a:off x="2991" y="453"/>
              <a:ext cx="783" cy="707"/>
            </a:xfrm>
            <a:custGeom>
              <a:avLst/>
              <a:gdLst/>
              <a:ahLst/>
              <a:cxnLst>
                <a:cxn ang="0">
                  <a:pos x="295" y="64"/>
                </a:cxn>
                <a:cxn ang="0">
                  <a:pos x="391" y="164"/>
                </a:cxn>
                <a:cxn ang="0">
                  <a:pos x="475" y="216"/>
                </a:cxn>
                <a:cxn ang="0">
                  <a:pos x="523" y="224"/>
                </a:cxn>
                <a:cxn ang="0">
                  <a:pos x="583" y="240"/>
                </a:cxn>
                <a:cxn ang="0">
                  <a:pos x="659" y="168"/>
                </a:cxn>
                <a:cxn ang="0">
                  <a:pos x="663" y="292"/>
                </a:cxn>
                <a:cxn ang="0">
                  <a:pos x="679" y="332"/>
                </a:cxn>
                <a:cxn ang="0">
                  <a:pos x="755" y="316"/>
                </a:cxn>
                <a:cxn ang="0">
                  <a:pos x="783" y="264"/>
                </a:cxn>
                <a:cxn ang="0">
                  <a:pos x="751" y="320"/>
                </a:cxn>
                <a:cxn ang="0">
                  <a:pos x="695" y="364"/>
                </a:cxn>
                <a:cxn ang="0">
                  <a:pos x="643" y="388"/>
                </a:cxn>
                <a:cxn ang="0">
                  <a:pos x="579" y="408"/>
                </a:cxn>
                <a:cxn ang="0">
                  <a:pos x="495" y="448"/>
                </a:cxn>
                <a:cxn ang="0">
                  <a:pos x="439" y="520"/>
                </a:cxn>
                <a:cxn ang="0">
                  <a:pos x="439" y="592"/>
                </a:cxn>
                <a:cxn ang="0">
                  <a:pos x="371" y="564"/>
                </a:cxn>
                <a:cxn ang="0">
                  <a:pos x="291" y="516"/>
                </a:cxn>
                <a:cxn ang="0">
                  <a:pos x="213" y="503"/>
                </a:cxn>
                <a:cxn ang="0">
                  <a:pos x="147" y="551"/>
                </a:cxn>
                <a:cxn ang="0">
                  <a:pos x="108" y="506"/>
                </a:cxn>
                <a:cxn ang="0">
                  <a:pos x="66" y="554"/>
                </a:cxn>
                <a:cxn ang="0">
                  <a:pos x="117" y="578"/>
                </a:cxn>
                <a:cxn ang="0">
                  <a:pos x="162" y="617"/>
                </a:cxn>
                <a:cxn ang="0">
                  <a:pos x="162" y="650"/>
                </a:cxn>
                <a:cxn ang="0">
                  <a:pos x="114" y="632"/>
                </a:cxn>
                <a:cxn ang="0">
                  <a:pos x="90" y="683"/>
                </a:cxn>
                <a:cxn ang="0">
                  <a:pos x="42" y="707"/>
                </a:cxn>
                <a:cxn ang="0">
                  <a:pos x="27" y="665"/>
                </a:cxn>
                <a:cxn ang="0">
                  <a:pos x="45" y="608"/>
                </a:cxn>
                <a:cxn ang="0">
                  <a:pos x="0" y="557"/>
                </a:cxn>
                <a:cxn ang="0">
                  <a:pos x="6" y="509"/>
                </a:cxn>
                <a:cxn ang="0">
                  <a:pos x="39" y="473"/>
                </a:cxn>
                <a:cxn ang="0">
                  <a:pos x="81" y="437"/>
                </a:cxn>
                <a:cxn ang="0">
                  <a:pos x="72" y="371"/>
                </a:cxn>
                <a:cxn ang="0">
                  <a:pos x="123" y="398"/>
                </a:cxn>
                <a:cxn ang="0">
                  <a:pos x="156" y="401"/>
                </a:cxn>
                <a:cxn ang="0">
                  <a:pos x="183" y="356"/>
                </a:cxn>
                <a:cxn ang="0">
                  <a:pos x="189" y="290"/>
                </a:cxn>
                <a:cxn ang="0">
                  <a:pos x="210" y="215"/>
                </a:cxn>
                <a:cxn ang="0">
                  <a:pos x="225" y="152"/>
                </a:cxn>
                <a:cxn ang="0">
                  <a:pos x="201" y="83"/>
                </a:cxn>
                <a:cxn ang="0">
                  <a:pos x="195" y="17"/>
                </a:cxn>
                <a:cxn ang="0">
                  <a:pos x="235" y="0"/>
                </a:cxn>
              </a:cxnLst>
              <a:rect l="0" t="0" r="r" b="b"/>
              <a:pathLst>
                <a:path w="783" h="707">
                  <a:moveTo>
                    <a:pt x="235" y="0"/>
                  </a:moveTo>
                  <a:lnTo>
                    <a:pt x="295" y="64"/>
                  </a:lnTo>
                  <a:lnTo>
                    <a:pt x="343" y="124"/>
                  </a:lnTo>
                  <a:lnTo>
                    <a:pt x="391" y="164"/>
                  </a:lnTo>
                  <a:lnTo>
                    <a:pt x="451" y="200"/>
                  </a:lnTo>
                  <a:lnTo>
                    <a:pt x="475" y="216"/>
                  </a:lnTo>
                  <a:lnTo>
                    <a:pt x="499" y="208"/>
                  </a:lnTo>
                  <a:lnTo>
                    <a:pt x="523" y="224"/>
                  </a:lnTo>
                  <a:lnTo>
                    <a:pt x="547" y="236"/>
                  </a:lnTo>
                  <a:lnTo>
                    <a:pt x="583" y="240"/>
                  </a:lnTo>
                  <a:lnTo>
                    <a:pt x="631" y="196"/>
                  </a:lnTo>
                  <a:lnTo>
                    <a:pt x="659" y="168"/>
                  </a:lnTo>
                  <a:lnTo>
                    <a:pt x="627" y="264"/>
                  </a:lnTo>
                  <a:lnTo>
                    <a:pt x="663" y="292"/>
                  </a:lnTo>
                  <a:lnTo>
                    <a:pt x="659" y="316"/>
                  </a:lnTo>
                  <a:lnTo>
                    <a:pt x="679" y="332"/>
                  </a:lnTo>
                  <a:lnTo>
                    <a:pt x="727" y="312"/>
                  </a:lnTo>
                  <a:lnTo>
                    <a:pt x="755" y="316"/>
                  </a:lnTo>
                  <a:lnTo>
                    <a:pt x="763" y="288"/>
                  </a:lnTo>
                  <a:lnTo>
                    <a:pt x="783" y="264"/>
                  </a:lnTo>
                  <a:lnTo>
                    <a:pt x="783" y="288"/>
                  </a:lnTo>
                  <a:lnTo>
                    <a:pt x="751" y="320"/>
                  </a:lnTo>
                  <a:lnTo>
                    <a:pt x="703" y="340"/>
                  </a:lnTo>
                  <a:lnTo>
                    <a:pt x="695" y="364"/>
                  </a:lnTo>
                  <a:lnTo>
                    <a:pt x="667" y="368"/>
                  </a:lnTo>
                  <a:lnTo>
                    <a:pt x="643" y="388"/>
                  </a:lnTo>
                  <a:lnTo>
                    <a:pt x="607" y="408"/>
                  </a:lnTo>
                  <a:lnTo>
                    <a:pt x="579" y="408"/>
                  </a:lnTo>
                  <a:lnTo>
                    <a:pt x="543" y="408"/>
                  </a:lnTo>
                  <a:lnTo>
                    <a:pt x="495" y="448"/>
                  </a:lnTo>
                  <a:lnTo>
                    <a:pt x="451" y="492"/>
                  </a:lnTo>
                  <a:lnTo>
                    <a:pt x="439" y="520"/>
                  </a:lnTo>
                  <a:lnTo>
                    <a:pt x="443" y="576"/>
                  </a:lnTo>
                  <a:lnTo>
                    <a:pt x="439" y="592"/>
                  </a:lnTo>
                  <a:lnTo>
                    <a:pt x="407" y="572"/>
                  </a:lnTo>
                  <a:lnTo>
                    <a:pt x="371" y="564"/>
                  </a:lnTo>
                  <a:lnTo>
                    <a:pt x="331" y="544"/>
                  </a:lnTo>
                  <a:lnTo>
                    <a:pt x="291" y="516"/>
                  </a:lnTo>
                  <a:lnTo>
                    <a:pt x="251" y="500"/>
                  </a:lnTo>
                  <a:lnTo>
                    <a:pt x="213" y="503"/>
                  </a:lnTo>
                  <a:lnTo>
                    <a:pt x="177" y="518"/>
                  </a:lnTo>
                  <a:lnTo>
                    <a:pt x="147" y="551"/>
                  </a:lnTo>
                  <a:lnTo>
                    <a:pt x="132" y="524"/>
                  </a:lnTo>
                  <a:lnTo>
                    <a:pt x="108" y="506"/>
                  </a:lnTo>
                  <a:lnTo>
                    <a:pt x="72" y="524"/>
                  </a:lnTo>
                  <a:lnTo>
                    <a:pt x="66" y="554"/>
                  </a:lnTo>
                  <a:lnTo>
                    <a:pt x="81" y="578"/>
                  </a:lnTo>
                  <a:lnTo>
                    <a:pt x="117" y="578"/>
                  </a:lnTo>
                  <a:lnTo>
                    <a:pt x="141" y="605"/>
                  </a:lnTo>
                  <a:lnTo>
                    <a:pt x="162" y="617"/>
                  </a:lnTo>
                  <a:lnTo>
                    <a:pt x="180" y="629"/>
                  </a:lnTo>
                  <a:lnTo>
                    <a:pt x="162" y="650"/>
                  </a:lnTo>
                  <a:lnTo>
                    <a:pt x="138" y="647"/>
                  </a:lnTo>
                  <a:lnTo>
                    <a:pt x="114" y="632"/>
                  </a:lnTo>
                  <a:lnTo>
                    <a:pt x="99" y="656"/>
                  </a:lnTo>
                  <a:lnTo>
                    <a:pt x="90" y="683"/>
                  </a:lnTo>
                  <a:lnTo>
                    <a:pt x="63" y="695"/>
                  </a:lnTo>
                  <a:lnTo>
                    <a:pt x="42" y="707"/>
                  </a:lnTo>
                  <a:lnTo>
                    <a:pt x="24" y="692"/>
                  </a:lnTo>
                  <a:lnTo>
                    <a:pt x="27" y="665"/>
                  </a:lnTo>
                  <a:lnTo>
                    <a:pt x="45" y="635"/>
                  </a:lnTo>
                  <a:lnTo>
                    <a:pt x="45" y="608"/>
                  </a:lnTo>
                  <a:lnTo>
                    <a:pt x="15" y="593"/>
                  </a:lnTo>
                  <a:lnTo>
                    <a:pt x="0" y="557"/>
                  </a:lnTo>
                  <a:lnTo>
                    <a:pt x="6" y="530"/>
                  </a:lnTo>
                  <a:lnTo>
                    <a:pt x="6" y="509"/>
                  </a:lnTo>
                  <a:lnTo>
                    <a:pt x="15" y="491"/>
                  </a:lnTo>
                  <a:lnTo>
                    <a:pt x="39" y="473"/>
                  </a:lnTo>
                  <a:lnTo>
                    <a:pt x="60" y="458"/>
                  </a:lnTo>
                  <a:lnTo>
                    <a:pt x="81" y="437"/>
                  </a:lnTo>
                  <a:lnTo>
                    <a:pt x="51" y="392"/>
                  </a:lnTo>
                  <a:lnTo>
                    <a:pt x="72" y="371"/>
                  </a:lnTo>
                  <a:lnTo>
                    <a:pt x="93" y="383"/>
                  </a:lnTo>
                  <a:lnTo>
                    <a:pt x="123" y="398"/>
                  </a:lnTo>
                  <a:lnTo>
                    <a:pt x="144" y="392"/>
                  </a:lnTo>
                  <a:lnTo>
                    <a:pt x="156" y="401"/>
                  </a:lnTo>
                  <a:lnTo>
                    <a:pt x="180" y="389"/>
                  </a:lnTo>
                  <a:lnTo>
                    <a:pt x="183" y="356"/>
                  </a:lnTo>
                  <a:lnTo>
                    <a:pt x="180" y="311"/>
                  </a:lnTo>
                  <a:lnTo>
                    <a:pt x="189" y="290"/>
                  </a:lnTo>
                  <a:lnTo>
                    <a:pt x="213" y="263"/>
                  </a:lnTo>
                  <a:lnTo>
                    <a:pt x="210" y="215"/>
                  </a:lnTo>
                  <a:lnTo>
                    <a:pt x="219" y="182"/>
                  </a:lnTo>
                  <a:lnTo>
                    <a:pt x="225" y="152"/>
                  </a:lnTo>
                  <a:lnTo>
                    <a:pt x="216" y="125"/>
                  </a:lnTo>
                  <a:lnTo>
                    <a:pt x="201" y="83"/>
                  </a:lnTo>
                  <a:lnTo>
                    <a:pt x="195" y="47"/>
                  </a:lnTo>
                  <a:lnTo>
                    <a:pt x="195" y="17"/>
                  </a:lnTo>
                  <a:lnTo>
                    <a:pt x="219" y="23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6" name="Freeform 4"/>
            <p:cNvSpPr>
              <a:spLocks/>
            </p:cNvSpPr>
            <p:nvPr/>
          </p:nvSpPr>
          <p:spPr bwMode="ltGray">
            <a:xfrm>
              <a:off x="2940" y="1014"/>
              <a:ext cx="24" cy="50"/>
            </a:xfrm>
            <a:custGeom>
              <a:avLst/>
              <a:gdLst/>
              <a:ahLst/>
              <a:cxnLst>
                <a:cxn ang="0">
                  <a:pos x="3" y="8"/>
                </a:cxn>
                <a:cxn ang="0">
                  <a:pos x="24" y="14"/>
                </a:cxn>
                <a:cxn ang="0">
                  <a:pos x="15" y="50"/>
                </a:cxn>
                <a:cxn ang="0">
                  <a:pos x="6" y="47"/>
                </a:cxn>
                <a:cxn ang="0">
                  <a:pos x="0" y="29"/>
                </a:cxn>
                <a:cxn ang="0">
                  <a:pos x="3" y="8"/>
                </a:cxn>
              </a:cxnLst>
              <a:rect l="0" t="0" r="r" b="b"/>
              <a:pathLst>
                <a:path w="24" h="50">
                  <a:moveTo>
                    <a:pt x="3" y="8"/>
                  </a:moveTo>
                  <a:cubicBezTo>
                    <a:pt x="15" y="0"/>
                    <a:pt x="19" y="0"/>
                    <a:pt x="24" y="14"/>
                  </a:cubicBezTo>
                  <a:cubicBezTo>
                    <a:pt x="21" y="26"/>
                    <a:pt x="19" y="38"/>
                    <a:pt x="15" y="50"/>
                  </a:cubicBezTo>
                  <a:cubicBezTo>
                    <a:pt x="12" y="49"/>
                    <a:pt x="8" y="50"/>
                    <a:pt x="6" y="47"/>
                  </a:cubicBezTo>
                  <a:cubicBezTo>
                    <a:pt x="2" y="42"/>
                    <a:pt x="0" y="29"/>
                    <a:pt x="0" y="29"/>
                  </a:cubicBezTo>
                  <a:cubicBezTo>
                    <a:pt x="3" y="10"/>
                    <a:pt x="3" y="17"/>
                    <a:pt x="3" y="8"/>
                  </a:cubicBezTo>
                  <a:close/>
                </a:path>
              </a:pathLst>
            </a:custGeom>
            <a:solidFill>
              <a:schemeClr val="bg2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ltGray">
            <a:xfrm>
              <a:off x="3660" y="578"/>
              <a:ext cx="144" cy="153"/>
            </a:xfrm>
            <a:custGeom>
              <a:avLst/>
              <a:gdLst/>
              <a:ahLst/>
              <a:cxnLst>
                <a:cxn ang="0">
                  <a:pos x="54" y="36"/>
                </a:cxn>
                <a:cxn ang="0">
                  <a:pos x="78" y="3"/>
                </a:cxn>
                <a:cxn ang="0">
                  <a:pos x="108" y="6"/>
                </a:cxn>
                <a:cxn ang="0">
                  <a:pos x="126" y="0"/>
                </a:cxn>
                <a:cxn ang="0">
                  <a:pos x="117" y="27"/>
                </a:cxn>
                <a:cxn ang="0">
                  <a:pos x="93" y="48"/>
                </a:cxn>
                <a:cxn ang="0">
                  <a:pos x="84" y="54"/>
                </a:cxn>
                <a:cxn ang="0">
                  <a:pos x="54" y="87"/>
                </a:cxn>
                <a:cxn ang="0">
                  <a:pos x="36" y="114"/>
                </a:cxn>
                <a:cxn ang="0">
                  <a:pos x="24" y="132"/>
                </a:cxn>
                <a:cxn ang="0">
                  <a:pos x="15" y="153"/>
                </a:cxn>
                <a:cxn ang="0">
                  <a:pos x="0" y="126"/>
                </a:cxn>
                <a:cxn ang="0">
                  <a:pos x="21" y="99"/>
                </a:cxn>
                <a:cxn ang="0">
                  <a:pos x="48" y="54"/>
                </a:cxn>
                <a:cxn ang="0">
                  <a:pos x="54" y="36"/>
                </a:cxn>
              </a:cxnLst>
              <a:rect l="0" t="0" r="r" b="b"/>
              <a:pathLst>
                <a:path w="144" h="153">
                  <a:moveTo>
                    <a:pt x="54" y="36"/>
                  </a:moveTo>
                  <a:cubicBezTo>
                    <a:pt x="61" y="25"/>
                    <a:pt x="67" y="10"/>
                    <a:pt x="78" y="3"/>
                  </a:cubicBezTo>
                  <a:cubicBezTo>
                    <a:pt x="98" y="10"/>
                    <a:pt x="91" y="11"/>
                    <a:pt x="108" y="6"/>
                  </a:cubicBezTo>
                  <a:cubicBezTo>
                    <a:pt x="114" y="4"/>
                    <a:pt x="126" y="0"/>
                    <a:pt x="126" y="0"/>
                  </a:cubicBezTo>
                  <a:cubicBezTo>
                    <a:pt x="144" y="6"/>
                    <a:pt x="127" y="20"/>
                    <a:pt x="117" y="27"/>
                  </a:cubicBezTo>
                  <a:cubicBezTo>
                    <a:pt x="107" y="42"/>
                    <a:pt x="114" y="34"/>
                    <a:pt x="93" y="48"/>
                  </a:cubicBezTo>
                  <a:cubicBezTo>
                    <a:pt x="90" y="50"/>
                    <a:pt x="84" y="54"/>
                    <a:pt x="84" y="54"/>
                  </a:cubicBezTo>
                  <a:cubicBezTo>
                    <a:pt x="76" y="66"/>
                    <a:pt x="66" y="79"/>
                    <a:pt x="54" y="87"/>
                  </a:cubicBezTo>
                  <a:cubicBezTo>
                    <a:pt x="51" y="92"/>
                    <a:pt x="41" y="107"/>
                    <a:pt x="36" y="114"/>
                  </a:cubicBezTo>
                  <a:cubicBezTo>
                    <a:pt x="32" y="120"/>
                    <a:pt x="24" y="132"/>
                    <a:pt x="24" y="132"/>
                  </a:cubicBezTo>
                  <a:cubicBezTo>
                    <a:pt x="28" y="144"/>
                    <a:pt x="28" y="149"/>
                    <a:pt x="15" y="153"/>
                  </a:cubicBezTo>
                  <a:cubicBezTo>
                    <a:pt x="9" y="144"/>
                    <a:pt x="6" y="135"/>
                    <a:pt x="0" y="126"/>
                  </a:cubicBezTo>
                  <a:cubicBezTo>
                    <a:pt x="4" y="111"/>
                    <a:pt x="9" y="107"/>
                    <a:pt x="21" y="99"/>
                  </a:cubicBezTo>
                  <a:cubicBezTo>
                    <a:pt x="27" y="82"/>
                    <a:pt x="38" y="69"/>
                    <a:pt x="48" y="54"/>
                  </a:cubicBezTo>
                  <a:cubicBezTo>
                    <a:pt x="49" y="52"/>
                    <a:pt x="63" y="36"/>
                    <a:pt x="54" y="36"/>
                  </a:cubicBezTo>
                  <a:close/>
                </a:path>
              </a:pathLst>
            </a:custGeom>
            <a:solidFill>
              <a:schemeClr val="bg2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ltGray">
            <a:xfrm>
              <a:off x="3795" y="667"/>
              <a:ext cx="61" cy="46"/>
            </a:xfrm>
            <a:custGeom>
              <a:avLst/>
              <a:gdLst/>
              <a:ahLst/>
              <a:cxnLst>
                <a:cxn ang="0">
                  <a:pos x="20" y="12"/>
                </a:cxn>
                <a:cxn ang="0">
                  <a:pos x="32" y="3"/>
                </a:cxn>
                <a:cxn ang="0">
                  <a:pos x="50" y="4"/>
                </a:cxn>
                <a:cxn ang="0">
                  <a:pos x="18" y="46"/>
                </a:cxn>
                <a:cxn ang="0">
                  <a:pos x="0" y="33"/>
                </a:cxn>
                <a:cxn ang="0">
                  <a:pos x="20" y="12"/>
                </a:cxn>
              </a:cxnLst>
              <a:rect l="0" t="0" r="r" b="b"/>
              <a:pathLst>
                <a:path w="61" h="46">
                  <a:moveTo>
                    <a:pt x="20" y="12"/>
                  </a:moveTo>
                  <a:cubicBezTo>
                    <a:pt x="25" y="8"/>
                    <a:pt x="25" y="4"/>
                    <a:pt x="32" y="3"/>
                  </a:cubicBezTo>
                  <a:cubicBezTo>
                    <a:pt x="38" y="0"/>
                    <a:pt x="43" y="3"/>
                    <a:pt x="50" y="4"/>
                  </a:cubicBezTo>
                  <a:cubicBezTo>
                    <a:pt x="61" y="22"/>
                    <a:pt x="34" y="43"/>
                    <a:pt x="18" y="46"/>
                  </a:cubicBezTo>
                  <a:cubicBezTo>
                    <a:pt x="7" y="45"/>
                    <a:pt x="5" y="43"/>
                    <a:pt x="0" y="33"/>
                  </a:cubicBezTo>
                  <a:cubicBezTo>
                    <a:pt x="2" y="27"/>
                    <a:pt x="23" y="3"/>
                    <a:pt x="20" y="12"/>
                  </a:cubicBezTo>
                  <a:close/>
                </a:path>
              </a:pathLst>
            </a:custGeom>
            <a:solidFill>
              <a:schemeClr val="bg2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ltGray">
            <a:xfrm>
              <a:off x="3831" y="383"/>
              <a:ext cx="192" cy="204"/>
            </a:xfrm>
            <a:custGeom>
              <a:avLst/>
              <a:gdLst/>
              <a:ahLst/>
              <a:cxnLst>
                <a:cxn ang="0">
                  <a:pos x="96" y="23"/>
                </a:cxn>
                <a:cxn ang="0">
                  <a:pos x="128" y="44"/>
                </a:cxn>
                <a:cxn ang="0">
                  <a:pos x="173" y="0"/>
                </a:cxn>
                <a:cxn ang="0">
                  <a:pos x="192" y="9"/>
                </a:cxn>
                <a:cxn ang="0">
                  <a:pos x="185" y="41"/>
                </a:cxn>
                <a:cxn ang="0">
                  <a:pos x="116" y="87"/>
                </a:cxn>
                <a:cxn ang="0">
                  <a:pos x="101" y="108"/>
                </a:cxn>
                <a:cxn ang="0">
                  <a:pos x="81" y="101"/>
                </a:cxn>
                <a:cxn ang="0">
                  <a:pos x="69" y="129"/>
                </a:cxn>
                <a:cxn ang="0">
                  <a:pos x="53" y="144"/>
                </a:cxn>
                <a:cxn ang="0">
                  <a:pos x="44" y="153"/>
                </a:cxn>
                <a:cxn ang="0">
                  <a:pos x="33" y="165"/>
                </a:cxn>
                <a:cxn ang="0">
                  <a:pos x="11" y="195"/>
                </a:cxn>
                <a:cxn ang="0">
                  <a:pos x="0" y="200"/>
                </a:cxn>
                <a:cxn ang="0">
                  <a:pos x="23" y="158"/>
                </a:cxn>
                <a:cxn ang="0">
                  <a:pos x="50" y="101"/>
                </a:cxn>
                <a:cxn ang="0">
                  <a:pos x="59" y="96"/>
                </a:cxn>
                <a:cxn ang="0">
                  <a:pos x="74" y="83"/>
                </a:cxn>
                <a:cxn ang="0">
                  <a:pos x="93" y="59"/>
                </a:cxn>
                <a:cxn ang="0">
                  <a:pos x="96" y="23"/>
                </a:cxn>
              </a:cxnLst>
              <a:rect l="0" t="0" r="r" b="b"/>
              <a:pathLst>
                <a:path w="192" h="204">
                  <a:moveTo>
                    <a:pt x="96" y="23"/>
                  </a:moveTo>
                  <a:cubicBezTo>
                    <a:pt x="111" y="14"/>
                    <a:pt x="115" y="39"/>
                    <a:pt x="128" y="44"/>
                  </a:cubicBezTo>
                  <a:cubicBezTo>
                    <a:pt x="145" y="31"/>
                    <a:pt x="153" y="8"/>
                    <a:pt x="173" y="0"/>
                  </a:cubicBezTo>
                  <a:cubicBezTo>
                    <a:pt x="184" y="2"/>
                    <a:pt x="186" y="1"/>
                    <a:pt x="192" y="9"/>
                  </a:cubicBezTo>
                  <a:cubicBezTo>
                    <a:pt x="191" y="20"/>
                    <a:pt x="191" y="31"/>
                    <a:pt x="185" y="41"/>
                  </a:cubicBezTo>
                  <a:cubicBezTo>
                    <a:pt x="153" y="36"/>
                    <a:pt x="134" y="64"/>
                    <a:pt x="116" y="87"/>
                  </a:cubicBezTo>
                  <a:cubicBezTo>
                    <a:pt x="111" y="94"/>
                    <a:pt x="109" y="102"/>
                    <a:pt x="101" y="108"/>
                  </a:cubicBezTo>
                  <a:cubicBezTo>
                    <a:pt x="88" y="107"/>
                    <a:pt x="91" y="103"/>
                    <a:pt x="81" y="101"/>
                  </a:cubicBezTo>
                  <a:cubicBezTo>
                    <a:pt x="65" y="104"/>
                    <a:pt x="78" y="119"/>
                    <a:pt x="69" y="129"/>
                  </a:cubicBezTo>
                  <a:cubicBezTo>
                    <a:pt x="64" y="134"/>
                    <a:pt x="58" y="139"/>
                    <a:pt x="53" y="144"/>
                  </a:cubicBezTo>
                  <a:cubicBezTo>
                    <a:pt x="50" y="147"/>
                    <a:pt x="44" y="153"/>
                    <a:pt x="44" y="153"/>
                  </a:cubicBezTo>
                  <a:cubicBezTo>
                    <a:pt x="42" y="158"/>
                    <a:pt x="33" y="165"/>
                    <a:pt x="33" y="165"/>
                  </a:cubicBezTo>
                  <a:cubicBezTo>
                    <a:pt x="27" y="175"/>
                    <a:pt x="20" y="188"/>
                    <a:pt x="11" y="195"/>
                  </a:cubicBezTo>
                  <a:cubicBezTo>
                    <a:pt x="8" y="202"/>
                    <a:pt x="7" y="204"/>
                    <a:pt x="0" y="200"/>
                  </a:cubicBezTo>
                  <a:cubicBezTo>
                    <a:pt x="1" y="183"/>
                    <a:pt x="2" y="161"/>
                    <a:pt x="23" y="158"/>
                  </a:cubicBezTo>
                  <a:cubicBezTo>
                    <a:pt x="32" y="144"/>
                    <a:pt x="30" y="105"/>
                    <a:pt x="50" y="101"/>
                  </a:cubicBezTo>
                  <a:cubicBezTo>
                    <a:pt x="53" y="99"/>
                    <a:pt x="56" y="98"/>
                    <a:pt x="59" y="96"/>
                  </a:cubicBezTo>
                  <a:cubicBezTo>
                    <a:pt x="66" y="91"/>
                    <a:pt x="64" y="85"/>
                    <a:pt x="74" y="83"/>
                  </a:cubicBezTo>
                  <a:cubicBezTo>
                    <a:pt x="85" y="77"/>
                    <a:pt x="84" y="68"/>
                    <a:pt x="93" y="59"/>
                  </a:cubicBezTo>
                  <a:cubicBezTo>
                    <a:pt x="92" y="47"/>
                    <a:pt x="86" y="33"/>
                    <a:pt x="96" y="23"/>
                  </a:cubicBezTo>
                  <a:close/>
                </a:path>
              </a:pathLst>
            </a:custGeom>
            <a:solidFill>
              <a:schemeClr val="bg2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ltGray">
            <a:xfrm>
              <a:off x="3108" y="472"/>
              <a:ext cx="56" cy="73"/>
            </a:xfrm>
            <a:custGeom>
              <a:avLst/>
              <a:gdLst/>
              <a:ahLst/>
              <a:cxnLst>
                <a:cxn ang="0">
                  <a:pos x="15" y="36"/>
                </a:cxn>
                <a:cxn ang="0">
                  <a:pos x="3" y="21"/>
                </a:cxn>
                <a:cxn ang="0">
                  <a:pos x="8" y="0"/>
                </a:cxn>
                <a:cxn ang="0">
                  <a:pos x="20" y="9"/>
                </a:cxn>
                <a:cxn ang="0">
                  <a:pos x="38" y="31"/>
                </a:cxn>
                <a:cxn ang="0">
                  <a:pos x="56" y="49"/>
                </a:cxn>
                <a:cxn ang="0">
                  <a:pos x="47" y="61"/>
                </a:cxn>
                <a:cxn ang="0">
                  <a:pos x="38" y="73"/>
                </a:cxn>
                <a:cxn ang="0">
                  <a:pos x="27" y="63"/>
                </a:cxn>
                <a:cxn ang="0">
                  <a:pos x="18" y="45"/>
                </a:cxn>
                <a:cxn ang="0">
                  <a:pos x="15" y="36"/>
                </a:cxn>
              </a:cxnLst>
              <a:rect l="0" t="0" r="r" b="b"/>
              <a:pathLst>
                <a:path w="56" h="73">
                  <a:moveTo>
                    <a:pt x="15" y="36"/>
                  </a:moveTo>
                  <a:cubicBezTo>
                    <a:pt x="9" y="33"/>
                    <a:pt x="7" y="26"/>
                    <a:pt x="3" y="21"/>
                  </a:cubicBezTo>
                  <a:cubicBezTo>
                    <a:pt x="2" y="12"/>
                    <a:pt x="0" y="5"/>
                    <a:pt x="8" y="0"/>
                  </a:cubicBezTo>
                  <a:cubicBezTo>
                    <a:pt x="15" y="1"/>
                    <a:pt x="17" y="2"/>
                    <a:pt x="20" y="9"/>
                  </a:cubicBezTo>
                  <a:cubicBezTo>
                    <a:pt x="22" y="21"/>
                    <a:pt x="25" y="28"/>
                    <a:pt x="38" y="31"/>
                  </a:cubicBezTo>
                  <a:cubicBezTo>
                    <a:pt x="47" y="35"/>
                    <a:pt x="52" y="40"/>
                    <a:pt x="56" y="49"/>
                  </a:cubicBezTo>
                  <a:cubicBezTo>
                    <a:pt x="54" y="55"/>
                    <a:pt x="52" y="57"/>
                    <a:pt x="47" y="61"/>
                  </a:cubicBezTo>
                  <a:cubicBezTo>
                    <a:pt x="45" y="67"/>
                    <a:pt x="43" y="69"/>
                    <a:pt x="38" y="73"/>
                  </a:cubicBezTo>
                  <a:cubicBezTo>
                    <a:pt x="30" y="72"/>
                    <a:pt x="30" y="70"/>
                    <a:pt x="27" y="63"/>
                  </a:cubicBezTo>
                  <a:cubicBezTo>
                    <a:pt x="26" y="56"/>
                    <a:pt x="21" y="51"/>
                    <a:pt x="18" y="45"/>
                  </a:cubicBezTo>
                  <a:cubicBezTo>
                    <a:pt x="17" y="35"/>
                    <a:pt x="20" y="36"/>
                    <a:pt x="15" y="36"/>
                  </a:cubicBezTo>
                  <a:close/>
                </a:path>
              </a:pathLst>
            </a:custGeom>
            <a:solidFill>
              <a:schemeClr val="bg2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ltGray">
            <a:xfrm>
              <a:off x="2800" y="1682"/>
              <a:ext cx="67" cy="104"/>
            </a:xfrm>
            <a:custGeom>
              <a:avLst/>
              <a:gdLst/>
              <a:ahLst/>
              <a:cxnLst>
                <a:cxn ang="0">
                  <a:pos x="11" y="71"/>
                </a:cxn>
                <a:cxn ang="0">
                  <a:pos x="22" y="27"/>
                </a:cxn>
                <a:cxn ang="0">
                  <a:pos x="31" y="14"/>
                </a:cxn>
                <a:cxn ang="0">
                  <a:pos x="40" y="0"/>
                </a:cxn>
                <a:cxn ang="0">
                  <a:pos x="47" y="11"/>
                </a:cxn>
                <a:cxn ang="0">
                  <a:pos x="40" y="26"/>
                </a:cxn>
                <a:cxn ang="0">
                  <a:pos x="49" y="45"/>
                </a:cxn>
                <a:cxn ang="0">
                  <a:pos x="50" y="66"/>
                </a:cxn>
                <a:cxn ang="0">
                  <a:pos x="19" y="104"/>
                </a:cxn>
                <a:cxn ang="0">
                  <a:pos x="4" y="98"/>
                </a:cxn>
                <a:cxn ang="0">
                  <a:pos x="13" y="83"/>
                </a:cxn>
                <a:cxn ang="0">
                  <a:pos x="11" y="71"/>
                </a:cxn>
              </a:cxnLst>
              <a:rect l="0" t="0" r="r" b="b"/>
              <a:pathLst>
                <a:path w="67" h="104">
                  <a:moveTo>
                    <a:pt x="11" y="71"/>
                  </a:moveTo>
                  <a:cubicBezTo>
                    <a:pt x="1" y="54"/>
                    <a:pt x="6" y="37"/>
                    <a:pt x="22" y="27"/>
                  </a:cubicBezTo>
                  <a:cubicBezTo>
                    <a:pt x="25" y="23"/>
                    <a:pt x="28" y="18"/>
                    <a:pt x="31" y="14"/>
                  </a:cubicBezTo>
                  <a:cubicBezTo>
                    <a:pt x="32" y="7"/>
                    <a:pt x="37" y="6"/>
                    <a:pt x="40" y="0"/>
                  </a:cubicBezTo>
                  <a:cubicBezTo>
                    <a:pt x="48" y="2"/>
                    <a:pt x="50" y="3"/>
                    <a:pt x="47" y="11"/>
                  </a:cubicBezTo>
                  <a:cubicBezTo>
                    <a:pt x="46" y="18"/>
                    <a:pt x="43" y="20"/>
                    <a:pt x="40" y="26"/>
                  </a:cubicBezTo>
                  <a:cubicBezTo>
                    <a:pt x="41" y="33"/>
                    <a:pt x="41" y="43"/>
                    <a:pt x="49" y="45"/>
                  </a:cubicBezTo>
                  <a:cubicBezTo>
                    <a:pt x="67" y="42"/>
                    <a:pt x="56" y="59"/>
                    <a:pt x="50" y="66"/>
                  </a:cubicBezTo>
                  <a:cubicBezTo>
                    <a:pt x="44" y="92"/>
                    <a:pt x="31" y="83"/>
                    <a:pt x="19" y="104"/>
                  </a:cubicBezTo>
                  <a:cubicBezTo>
                    <a:pt x="13" y="102"/>
                    <a:pt x="9" y="102"/>
                    <a:pt x="4" y="98"/>
                  </a:cubicBezTo>
                  <a:cubicBezTo>
                    <a:pt x="0" y="89"/>
                    <a:pt x="6" y="87"/>
                    <a:pt x="13" y="83"/>
                  </a:cubicBezTo>
                  <a:cubicBezTo>
                    <a:pt x="11" y="72"/>
                    <a:pt x="11" y="76"/>
                    <a:pt x="11" y="71"/>
                  </a:cubicBezTo>
                  <a:close/>
                </a:path>
              </a:pathLst>
            </a:custGeom>
            <a:solidFill>
              <a:schemeClr val="bg2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ltGray">
            <a:xfrm>
              <a:off x="2969" y="2284"/>
              <a:ext cx="24" cy="28"/>
            </a:xfrm>
            <a:custGeom>
              <a:avLst/>
              <a:gdLst/>
              <a:ahLst/>
              <a:cxnLst>
                <a:cxn ang="0">
                  <a:pos x="7" y="13"/>
                </a:cxn>
                <a:cxn ang="0">
                  <a:pos x="16" y="3"/>
                </a:cxn>
                <a:cxn ang="0">
                  <a:pos x="24" y="16"/>
                </a:cxn>
                <a:cxn ang="0">
                  <a:pos x="13" y="28"/>
                </a:cxn>
                <a:cxn ang="0">
                  <a:pos x="7" y="13"/>
                </a:cxn>
              </a:cxnLst>
              <a:rect l="0" t="0" r="r" b="b"/>
              <a:pathLst>
                <a:path w="24" h="28">
                  <a:moveTo>
                    <a:pt x="7" y="13"/>
                  </a:moveTo>
                  <a:cubicBezTo>
                    <a:pt x="5" y="4"/>
                    <a:pt x="6" y="0"/>
                    <a:pt x="16" y="3"/>
                  </a:cubicBezTo>
                  <a:cubicBezTo>
                    <a:pt x="19" y="7"/>
                    <a:pt x="22" y="11"/>
                    <a:pt x="24" y="16"/>
                  </a:cubicBezTo>
                  <a:cubicBezTo>
                    <a:pt x="21" y="22"/>
                    <a:pt x="19" y="24"/>
                    <a:pt x="13" y="28"/>
                  </a:cubicBezTo>
                  <a:cubicBezTo>
                    <a:pt x="0" y="26"/>
                    <a:pt x="7" y="2"/>
                    <a:pt x="7" y="13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ltGray">
            <a:xfrm>
              <a:off x="2964" y="2344"/>
              <a:ext cx="17" cy="28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17" y="13"/>
                </a:cxn>
                <a:cxn ang="0">
                  <a:pos x="9" y="28"/>
                </a:cxn>
                <a:cxn ang="0">
                  <a:pos x="0" y="15"/>
                </a:cxn>
                <a:cxn ang="0">
                  <a:pos x="2" y="6"/>
                </a:cxn>
              </a:cxnLst>
              <a:rect l="0" t="0" r="r" b="b"/>
              <a:pathLst>
                <a:path w="17" h="28">
                  <a:moveTo>
                    <a:pt x="2" y="6"/>
                  </a:moveTo>
                  <a:cubicBezTo>
                    <a:pt x="10" y="0"/>
                    <a:pt x="12" y="6"/>
                    <a:pt x="17" y="13"/>
                  </a:cubicBezTo>
                  <a:cubicBezTo>
                    <a:pt x="14" y="20"/>
                    <a:pt x="15" y="23"/>
                    <a:pt x="9" y="28"/>
                  </a:cubicBezTo>
                  <a:cubicBezTo>
                    <a:pt x="1" y="24"/>
                    <a:pt x="4" y="22"/>
                    <a:pt x="0" y="15"/>
                  </a:cubicBezTo>
                  <a:cubicBezTo>
                    <a:pt x="2" y="7"/>
                    <a:pt x="2" y="10"/>
                    <a:pt x="2" y="6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ltGray">
            <a:xfrm>
              <a:off x="2948" y="2378"/>
              <a:ext cx="26" cy="24"/>
            </a:xfrm>
            <a:custGeom>
              <a:avLst/>
              <a:gdLst/>
              <a:ahLst/>
              <a:cxnLst>
                <a:cxn ang="0">
                  <a:pos x="4" y="11"/>
                </a:cxn>
                <a:cxn ang="0">
                  <a:pos x="13" y="0"/>
                </a:cxn>
                <a:cxn ang="0">
                  <a:pos x="7" y="24"/>
                </a:cxn>
                <a:cxn ang="0">
                  <a:pos x="4" y="11"/>
                </a:cxn>
              </a:cxnLst>
              <a:rect l="0" t="0" r="r" b="b"/>
              <a:pathLst>
                <a:path w="26" h="24">
                  <a:moveTo>
                    <a:pt x="4" y="11"/>
                  </a:moveTo>
                  <a:cubicBezTo>
                    <a:pt x="2" y="3"/>
                    <a:pt x="5" y="2"/>
                    <a:pt x="13" y="0"/>
                  </a:cubicBezTo>
                  <a:cubicBezTo>
                    <a:pt x="26" y="5"/>
                    <a:pt x="15" y="19"/>
                    <a:pt x="7" y="24"/>
                  </a:cubicBezTo>
                  <a:cubicBezTo>
                    <a:pt x="5" y="21"/>
                    <a:pt x="0" y="15"/>
                    <a:pt x="4" y="11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ltGray">
            <a:xfrm>
              <a:off x="2996" y="2391"/>
              <a:ext cx="26" cy="30"/>
            </a:xfrm>
            <a:custGeom>
              <a:avLst/>
              <a:gdLst/>
              <a:ahLst/>
              <a:cxnLst>
                <a:cxn ang="0">
                  <a:pos x="4" y="19"/>
                </a:cxn>
                <a:cxn ang="0">
                  <a:pos x="18" y="2"/>
                </a:cxn>
                <a:cxn ang="0">
                  <a:pos x="22" y="20"/>
                </a:cxn>
                <a:cxn ang="0">
                  <a:pos x="6" y="26"/>
                </a:cxn>
                <a:cxn ang="0">
                  <a:pos x="1" y="23"/>
                </a:cxn>
                <a:cxn ang="0">
                  <a:pos x="3" y="19"/>
                </a:cxn>
                <a:cxn ang="0">
                  <a:pos x="4" y="14"/>
                </a:cxn>
                <a:cxn ang="0">
                  <a:pos x="4" y="19"/>
                </a:cxn>
              </a:cxnLst>
              <a:rect l="0" t="0" r="r" b="b"/>
              <a:pathLst>
                <a:path w="26" h="30">
                  <a:moveTo>
                    <a:pt x="4" y="19"/>
                  </a:moveTo>
                  <a:cubicBezTo>
                    <a:pt x="6" y="5"/>
                    <a:pt x="4" y="0"/>
                    <a:pt x="18" y="2"/>
                  </a:cubicBezTo>
                  <a:cubicBezTo>
                    <a:pt x="25" y="8"/>
                    <a:pt x="26" y="12"/>
                    <a:pt x="22" y="20"/>
                  </a:cubicBezTo>
                  <a:cubicBezTo>
                    <a:pt x="20" y="30"/>
                    <a:pt x="15" y="28"/>
                    <a:pt x="6" y="26"/>
                  </a:cubicBezTo>
                  <a:cubicBezTo>
                    <a:pt x="4" y="25"/>
                    <a:pt x="2" y="25"/>
                    <a:pt x="1" y="23"/>
                  </a:cubicBezTo>
                  <a:cubicBezTo>
                    <a:pt x="0" y="22"/>
                    <a:pt x="3" y="20"/>
                    <a:pt x="3" y="19"/>
                  </a:cubicBezTo>
                  <a:cubicBezTo>
                    <a:pt x="4" y="17"/>
                    <a:pt x="2" y="14"/>
                    <a:pt x="4" y="14"/>
                  </a:cubicBezTo>
                  <a:cubicBezTo>
                    <a:pt x="6" y="14"/>
                    <a:pt x="4" y="17"/>
                    <a:pt x="4" y="19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ltGray">
            <a:xfrm>
              <a:off x="3013" y="2432"/>
              <a:ext cx="17" cy="23"/>
            </a:xfrm>
            <a:custGeom>
              <a:avLst/>
              <a:gdLst/>
              <a:ahLst/>
              <a:cxnLst>
                <a:cxn ang="0">
                  <a:pos x="4" y="17"/>
                </a:cxn>
                <a:cxn ang="0">
                  <a:pos x="10" y="0"/>
                </a:cxn>
                <a:cxn ang="0">
                  <a:pos x="17" y="11"/>
                </a:cxn>
                <a:cxn ang="0">
                  <a:pos x="10" y="23"/>
                </a:cxn>
                <a:cxn ang="0">
                  <a:pos x="4" y="17"/>
                </a:cxn>
              </a:cxnLst>
              <a:rect l="0" t="0" r="r" b="b"/>
              <a:pathLst>
                <a:path w="17" h="23">
                  <a:moveTo>
                    <a:pt x="4" y="17"/>
                  </a:moveTo>
                  <a:cubicBezTo>
                    <a:pt x="0" y="7"/>
                    <a:pt x="1" y="5"/>
                    <a:pt x="10" y="0"/>
                  </a:cubicBezTo>
                  <a:cubicBezTo>
                    <a:pt x="12" y="9"/>
                    <a:pt x="15" y="2"/>
                    <a:pt x="17" y="11"/>
                  </a:cubicBezTo>
                  <a:cubicBezTo>
                    <a:pt x="16" y="18"/>
                    <a:pt x="16" y="20"/>
                    <a:pt x="10" y="23"/>
                  </a:cubicBezTo>
                  <a:cubicBezTo>
                    <a:pt x="8" y="21"/>
                    <a:pt x="6" y="19"/>
                    <a:pt x="4" y="17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ltGray">
            <a:xfrm>
              <a:off x="3041" y="2557"/>
              <a:ext cx="38" cy="29"/>
            </a:xfrm>
            <a:custGeom>
              <a:avLst/>
              <a:gdLst/>
              <a:ahLst/>
              <a:cxnLst>
                <a:cxn ang="0">
                  <a:pos x="18" y="25"/>
                </a:cxn>
                <a:cxn ang="0">
                  <a:pos x="6" y="15"/>
                </a:cxn>
                <a:cxn ang="0">
                  <a:pos x="15" y="0"/>
                </a:cxn>
                <a:cxn ang="0">
                  <a:pos x="31" y="7"/>
                </a:cxn>
                <a:cxn ang="0">
                  <a:pos x="27" y="28"/>
                </a:cxn>
                <a:cxn ang="0">
                  <a:pos x="18" y="25"/>
                </a:cxn>
              </a:cxnLst>
              <a:rect l="0" t="0" r="r" b="b"/>
              <a:pathLst>
                <a:path w="38" h="29">
                  <a:moveTo>
                    <a:pt x="18" y="25"/>
                  </a:moveTo>
                  <a:cubicBezTo>
                    <a:pt x="13" y="22"/>
                    <a:pt x="11" y="18"/>
                    <a:pt x="6" y="15"/>
                  </a:cubicBezTo>
                  <a:cubicBezTo>
                    <a:pt x="0" y="5"/>
                    <a:pt x="5" y="2"/>
                    <a:pt x="15" y="0"/>
                  </a:cubicBezTo>
                  <a:cubicBezTo>
                    <a:pt x="21" y="4"/>
                    <a:pt x="24" y="6"/>
                    <a:pt x="31" y="7"/>
                  </a:cubicBezTo>
                  <a:cubicBezTo>
                    <a:pt x="38" y="18"/>
                    <a:pt x="34" y="19"/>
                    <a:pt x="27" y="28"/>
                  </a:cubicBezTo>
                  <a:cubicBezTo>
                    <a:pt x="18" y="27"/>
                    <a:pt x="20" y="29"/>
                    <a:pt x="18" y="25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ltGray">
            <a:xfrm>
              <a:off x="1928" y="2365"/>
              <a:ext cx="400" cy="285"/>
            </a:xfrm>
            <a:custGeom>
              <a:avLst/>
              <a:gdLst/>
              <a:ahLst/>
              <a:cxnLst>
                <a:cxn ang="0">
                  <a:pos x="216" y="168"/>
                </a:cxn>
                <a:cxn ang="0">
                  <a:pos x="246" y="150"/>
                </a:cxn>
                <a:cxn ang="0">
                  <a:pos x="274" y="154"/>
                </a:cxn>
                <a:cxn ang="0">
                  <a:pos x="298" y="175"/>
                </a:cxn>
                <a:cxn ang="0">
                  <a:pos x="315" y="202"/>
                </a:cxn>
                <a:cxn ang="0">
                  <a:pos x="328" y="172"/>
                </a:cxn>
                <a:cxn ang="0">
                  <a:pos x="342" y="141"/>
                </a:cxn>
                <a:cxn ang="0">
                  <a:pos x="370" y="121"/>
                </a:cxn>
                <a:cxn ang="0">
                  <a:pos x="400" y="105"/>
                </a:cxn>
                <a:cxn ang="0">
                  <a:pos x="397" y="81"/>
                </a:cxn>
                <a:cxn ang="0">
                  <a:pos x="378" y="69"/>
                </a:cxn>
                <a:cxn ang="0">
                  <a:pos x="396" y="43"/>
                </a:cxn>
                <a:cxn ang="0">
                  <a:pos x="369" y="30"/>
                </a:cxn>
                <a:cxn ang="0">
                  <a:pos x="346" y="21"/>
                </a:cxn>
                <a:cxn ang="0">
                  <a:pos x="316" y="0"/>
                </a:cxn>
                <a:cxn ang="0">
                  <a:pos x="297" y="7"/>
                </a:cxn>
                <a:cxn ang="0">
                  <a:pos x="262" y="15"/>
                </a:cxn>
                <a:cxn ang="0">
                  <a:pos x="234" y="18"/>
                </a:cxn>
                <a:cxn ang="0">
                  <a:pos x="246" y="43"/>
                </a:cxn>
                <a:cxn ang="0">
                  <a:pos x="214" y="61"/>
                </a:cxn>
                <a:cxn ang="0">
                  <a:pos x="183" y="72"/>
                </a:cxn>
                <a:cxn ang="0">
                  <a:pos x="163" y="61"/>
                </a:cxn>
                <a:cxn ang="0">
                  <a:pos x="154" y="34"/>
                </a:cxn>
                <a:cxn ang="0">
                  <a:pos x="139" y="49"/>
                </a:cxn>
                <a:cxn ang="0">
                  <a:pos x="112" y="79"/>
                </a:cxn>
                <a:cxn ang="0">
                  <a:pos x="106" y="105"/>
                </a:cxn>
                <a:cxn ang="0">
                  <a:pos x="76" y="123"/>
                </a:cxn>
                <a:cxn ang="0">
                  <a:pos x="60" y="141"/>
                </a:cxn>
                <a:cxn ang="0">
                  <a:pos x="34" y="153"/>
                </a:cxn>
                <a:cxn ang="0">
                  <a:pos x="10" y="160"/>
                </a:cxn>
                <a:cxn ang="0">
                  <a:pos x="15" y="166"/>
                </a:cxn>
                <a:cxn ang="0">
                  <a:pos x="39" y="157"/>
                </a:cxn>
                <a:cxn ang="0">
                  <a:pos x="58" y="166"/>
                </a:cxn>
                <a:cxn ang="0">
                  <a:pos x="64" y="187"/>
                </a:cxn>
                <a:cxn ang="0">
                  <a:pos x="69" y="202"/>
                </a:cxn>
                <a:cxn ang="0">
                  <a:pos x="58" y="220"/>
                </a:cxn>
                <a:cxn ang="0">
                  <a:pos x="67" y="243"/>
                </a:cxn>
                <a:cxn ang="0">
                  <a:pos x="97" y="250"/>
                </a:cxn>
                <a:cxn ang="0">
                  <a:pos x="106" y="274"/>
                </a:cxn>
                <a:cxn ang="0">
                  <a:pos x="133" y="273"/>
                </a:cxn>
                <a:cxn ang="0">
                  <a:pos x="145" y="265"/>
                </a:cxn>
                <a:cxn ang="0">
                  <a:pos x="156" y="240"/>
                </a:cxn>
                <a:cxn ang="0">
                  <a:pos x="180" y="211"/>
                </a:cxn>
                <a:cxn ang="0">
                  <a:pos x="189" y="184"/>
                </a:cxn>
              </a:cxnLst>
              <a:rect l="0" t="0" r="r" b="b"/>
              <a:pathLst>
                <a:path w="400" h="285">
                  <a:moveTo>
                    <a:pt x="201" y="174"/>
                  </a:moveTo>
                  <a:lnTo>
                    <a:pt x="216" y="168"/>
                  </a:lnTo>
                  <a:lnTo>
                    <a:pt x="232" y="154"/>
                  </a:lnTo>
                  <a:lnTo>
                    <a:pt x="246" y="150"/>
                  </a:lnTo>
                  <a:lnTo>
                    <a:pt x="259" y="150"/>
                  </a:lnTo>
                  <a:lnTo>
                    <a:pt x="274" y="154"/>
                  </a:lnTo>
                  <a:lnTo>
                    <a:pt x="286" y="162"/>
                  </a:lnTo>
                  <a:lnTo>
                    <a:pt x="298" y="175"/>
                  </a:lnTo>
                  <a:lnTo>
                    <a:pt x="307" y="187"/>
                  </a:lnTo>
                  <a:lnTo>
                    <a:pt x="315" y="202"/>
                  </a:lnTo>
                  <a:lnTo>
                    <a:pt x="328" y="189"/>
                  </a:lnTo>
                  <a:lnTo>
                    <a:pt x="328" y="172"/>
                  </a:lnTo>
                  <a:lnTo>
                    <a:pt x="336" y="156"/>
                  </a:lnTo>
                  <a:lnTo>
                    <a:pt x="342" y="141"/>
                  </a:lnTo>
                  <a:lnTo>
                    <a:pt x="355" y="130"/>
                  </a:lnTo>
                  <a:lnTo>
                    <a:pt x="370" y="121"/>
                  </a:lnTo>
                  <a:lnTo>
                    <a:pt x="387" y="112"/>
                  </a:lnTo>
                  <a:lnTo>
                    <a:pt x="400" y="105"/>
                  </a:lnTo>
                  <a:lnTo>
                    <a:pt x="397" y="94"/>
                  </a:lnTo>
                  <a:lnTo>
                    <a:pt x="397" y="81"/>
                  </a:lnTo>
                  <a:lnTo>
                    <a:pt x="388" y="76"/>
                  </a:lnTo>
                  <a:lnTo>
                    <a:pt x="378" y="69"/>
                  </a:lnTo>
                  <a:lnTo>
                    <a:pt x="382" y="52"/>
                  </a:lnTo>
                  <a:lnTo>
                    <a:pt x="396" y="43"/>
                  </a:lnTo>
                  <a:lnTo>
                    <a:pt x="394" y="33"/>
                  </a:lnTo>
                  <a:lnTo>
                    <a:pt x="369" y="30"/>
                  </a:lnTo>
                  <a:lnTo>
                    <a:pt x="354" y="27"/>
                  </a:lnTo>
                  <a:lnTo>
                    <a:pt x="346" y="21"/>
                  </a:lnTo>
                  <a:lnTo>
                    <a:pt x="331" y="12"/>
                  </a:lnTo>
                  <a:lnTo>
                    <a:pt x="316" y="0"/>
                  </a:lnTo>
                  <a:lnTo>
                    <a:pt x="306" y="1"/>
                  </a:lnTo>
                  <a:lnTo>
                    <a:pt x="297" y="7"/>
                  </a:lnTo>
                  <a:lnTo>
                    <a:pt x="279" y="6"/>
                  </a:lnTo>
                  <a:lnTo>
                    <a:pt x="262" y="15"/>
                  </a:lnTo>
                  <a:lnTo>
                    <a:pt x="250" y="19"/>
                  </a:lnTo>
                  <a:lnTo>
                    <a:pt x="234" y="18"/>
                  </a:lnTo>
                  <a:lnTo>
                    <a:pt x="243" y="27"/>
                  </a:lnTo>
                  <a:lnTo>
                    <a:pt x="246" y="43"/>
                  </a:lnTo>
                  <a:lnTo>
                    <a:pt x="232" y="57"/>
                  </a:lnTo>
                  <a:lnTo>
                    <a:pt x="214" y="61"/>
                  </a:lnTo>
                  <a:lnTo>
                    <a:pt x="195" y="66"/>
                  </a:lnTo>
                  <a:lnTo>
                    <a:pt x="183" y="72"/>
                  </a:lnTo>
                  <a:lnTo>
                    <a:pt x="171" y="69"/>
                  </a:lnTo>
                  <a:lnTo>
                    <a:pt x="163" y="61"/>
                  </a:lnTo>
                  <a:lnTo>
                    <a:pt x="165" y="42"/>
                  </a:lnTo>
                  <a:lnTo>
                    <a:pt x="154" y="34"/>
                  </a:lnTo>
                  <a:lnTo>
                    <a:pt x="148" y="43"/>
                  </a:lnTo>
                  <a:lnTo>
                    <a:pt x="139" y="49"/>
                  </a:lnTo>
                  <a:lnTo>
                    <a:pt x="129" y="57"/>
                  </a:lnTo>
                  <a:lnTo>
                    <a:pt x="112" y="79"/>
                  </a:lnTo>
                  <a:lnTo>
                    <a:pt x="108" y="88"/>
                  </a:lnTo>
                  <a:lnTo>
                    <a:pt x="106" y="105"/>
                  </a:lnTo>
                  <a:lnTo>
                    <a:pt x="93" y="114"/>
                  </a:lnTo>
                  <a:lnTo>
                    <a:pt x="76" y="123"/>
                  </a:lnTo>
                  <a:lnTo>
                    <a:pt x="73" y="133"/>
                  </a:lnTo>
                  <a:lnTo>
                    <a:pt x="60" y="141"/>
                  </a:lnTo>
                  <a:lnTo>
                    <a:pt x="49" y="150"/>
                  </a:lnTo>
                  <a:lnTo>
                    <a:pt x="34" y="153"/>
                  </a:lnTo>
                  <a:lnTo>
                    <a:pt x="21" y="159"/>
                  </a:lnTo>
                  <a:lnTo>
                    <a:pt x="10" y="160"/>
                  </a:lnTo>
                  <a:lnTo>
                    <a:pt x="0" y="162"/>
                  </a:lnTo>
                  <a:lnTo>
                    <a:pt x="15" y="166"/>
                  </a:lnTo>
                  <a:lnTo>
                    <a:pt x="28" y="163"/>
                  </a:lnTo>
                  <a:lnTo>
                    <a:pt x="39" y="157"/>
                  </a:lnTo>
                  <a:lnTo>
                    <a:pt x="49" y="157"/>
                  </a:lnTo>
                  <a:lnTo>
                    <a:pt x="58" y="166"/>
                  </a:lnTo>
                  <a:lnTo>
                    <a:pt x="64" y="175"/>
                  </a:lnTo>
                  <a:lnTo>
                    <a:pt x="64" y="187"/>
                  </a:lnTo>
                  <a:lnTo>
                    <a:pt x="58" y="198"/>
                  </a:lnTo>
                  <a:lnTo>
                    <a:pt x="69" y="202"/>
                  </a:lnTo>
                  <a:lnTo>
                    <a:pt x="73" y="211"/>
                  </a:lnTo>
                  <a:lnTo>
                    <a:pt x="58" y="220"/>
                  </a:lnTo>
                  <a:lnTo>
                    <a:pt x="70" y="232"/>
                  </a:lnTo>
                  <a:lnTo>
                    <a:pt x="67" y="243"/>
                  </a:lnTo>
                  <a:lnTo>
                    <a:pt x="78" y="253"/>
                  </a:lnTo>
                  <a:lnTo>
                    <a:pt x="97" y="250"/>
                  </a:lnTo>
                  <a:lnTo>
                    <a:pt x="93" y="268"/>
                  </a:lnTo>
                  <a:lnTo>
                    <a:pt x="106" y="274"/>
                  </a:lnTo>
                  <a:lnTo>
                    <a:pt x="120" y="282"/>
                  </a:lnTo>
                  <a:lnTo>
                    <a:pt x="133" y="273"/>
                  </a:lnTo>
                  <a:lnTo>
                    <a:pt x="150" y="285"/>
                  </a:lnTo>
                  <a:lnTo>
                    <a:pt x="145" y="265"/>
                  </a:lnTo>
                  <a:lnTo>
                    <a:pt x="150" y="256"/>
                  </a:lnTo>
                  <a:lnTo>
                    <a:pt x="156" y="240"/>
                  </a:lnTo>
                  <a:lnTo>
                    <a:pt x="168" y="225"/>
                  </a:lnTo>
                  <a:lnTo>
                    <a:pt x="180" y="211"/>
                  </a:lnTo>
                  <a:lnTo>
                    <a:pt x="192" y="198"/>
                  </a:lnTo>
                  <a:lnTo>
                    <a:pt x="189" y="184"/>
                  </a:lnTo>
                  <a:lnTo>
                    <a:pt x="201" y="17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ltGray">
            <a:xfrm>
              <a:off x="2327" y="2330"/>
              <a:ext cx="43" cy="80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3" y="33"/>
                </a:cxn>
                <a:cxn ang="0">
                  <a:pos x="22" y="23"/>
                </a:cxn>
                <a:cxn ang="0">
                  <a:pos x="30" y="12"/>
                </a:cxn>
                <a:cxn ang="0">
                  <a:pos x="33" y="0"/>
                </a:cxn>
                <a:cxn ang="0">
                  <a:pos x="43" y="6"/>
                </a:cxn>
                <a:cxn ang="0">
                  <a:pos x="40" y="18"/>
                </a:cxn>
                <a:cxn ang="0">
                  <a:pos x="33" y="35"/>
                </a:cxn>
                <a:cxn ang="0">
                  <a:pos x="37" y="51"/>
                </a:cxn>
                <a:cxn ang="0">
                  <a:pos x="39" y="62"/>
                </a:cxn>
                <a:cxn ang="0">
                  <a:pos x="30" y="71"/>
                </a:cxn>
                <a:cxn ang="0">
                  <a:pos x="19" y="75"/>
                </a:cxn>
                <a:cxn ang="0">
                  <a:pos x="7" y="80"/>
                </a:cxn>
                <a:cxn ang="0">
                  <a:pos x="0" y="54"/>
                </a:cxn>
              </a:cxnLst>
              <a:rect l="0" t="0" r="r" b="b"/>
              <a:pathLst>
                <a:path w="43" h="80">
                  <a:moveTo>
                    <a:pt x="0" y="54"/>
                  </a:moveTo>
                  <a:lnTo>
                    <a:pt x="3" y="33"/>
                  </a:lnTo>
                  <a:lnTo>
                    <a:pt x="22" y="23"/>
                  </a:lnTo>
                  <a:lnTo>
                    <a:pt x="30" y="12"/>
                  </a:lnTo>
                  <a:lnTo>
                    <a:pt x="33" y="0"/>
                  </a:lnTo>
                  <a:lnTo>
                    <a:pt x="43" y="6"/>
                  </a:lnTo>
                  <a:lnTo>
                    <a:pt x="40" y="18"/>
                  </a:lnTo>
                  <a:lnTo>
                    <a:pt x="33" y="35"/>
                  </a:lnTo>
                  <a:lnTo>
                    <a:pt x="37" y="51"/>
                  </a:lnTo>
                  <a:lnTo>
                    <a:pt x="39" y="62"/>
                  </a:lnTo>
                  <a:lnTo>
                    <a:pt x="30" y="71"/>
                  </a:lnTo>
                  <a:lnTo>
                    <a:pt x="19" y="75"/>
                  </a:lnTo>
                  <a:lnTo>
                    <a:pt x="7" y="80"/>
                  </a:lnTo>
                  <a:lnTo>
                    <a:pt x="0" y="54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ltGray">
            <a:xfrm>
              <a:off x="1562" y="2413"/>
              <a:ext cx="388" cy="502"/>
            </a:xfrm>
            <a:custGeom>
              <a:avLst/>
              <a:gdLst/>
              <a:ahLst/>
              <a:cxnLst>
                <a:cxn ang="0">
                  <a:pos x="170" y="214"/>
                </a:cxn>
                <a:cxn ang="0">
                  <a:pos x="126" y="239"/>
                </a:cxn>
                <a:cxn ang="0">
                  <a:pos x="170" y="240"/>
                </a:cxn>
                <a:cxn ang="0">
                  <a:pos x="156" y="276"/>
                </a:cxn>
                <a:cxn ang="0">
                  <a:pos x="132" y="312"/>
                </a:cxn>
                <a:cxn ang="0">
                  <a:pos x="110" y="330"/>
                </a:cxn>
                <a:cxn ang="0">
                  <a:pos x="106" y="356"/>
                </a:cxn>
                <a:cxn ang="0">
                  <a:pos x="110" y="382"/>
                </a:cxn>
                <a:cxn ang="0">
                  <a:pos x="124" y="410"/>
                </a:cxn>
                <a:cxn ang="0">
                  <a:pos x="92" y="434"/>
                </a:cxn>
                <a:cxn ang="0">
                  <a:pos x="110" y="462"/>
                </a:cxn>
                <a:cxn ang="0">
                  <a:pos x="146" y="470"/>
                </a:cxn>
                <a:cxn ang="0">
                  <a:pos x="176" y="472"/>
                </a:cxn>
                <a:cxn ang="0">
                  <a:pos x="160" y="416"/>
                </a:cxn>
                <a:cxn ang="0">
                  <a:pos x="176" y="380"/>
                </a:cxn>
                <a:cxn ang="0">
                  <a:pos x="194" y="404"/>
                </a:cxn>
                <a:cxn ang="0">
                  <a:pos x="172" y="430"/>
                </a:cxn>
                <a:cxn ang="0">
                  <a:pos x="188" y="460"/>
                </a:cxn>
                <a:cxn ang="0">
                  <a:pos x="172" y="490"/>
                </a:cxn>
                <a:cxn ang="0">
                  <a:pos x="198" y="494"/>
                </a:cxn>
                <a:cxn ang="0">
                  <a:pos x="228" y="478"/>
                </a:cxn>
                <a:cxn ang="0">
                  <a:pos x="240" y="454"/>
                </a:cxn>
                <a:cxn ang="0">
                  <a:pos x="240" y="434"/>
                </a:cxn>
                <a:cxn ang="0">
                  <a:pos x="260" y="456"/>
                </a:cxn>
                <a:cxn ang="0">
                  <a:pos x="286" y="424"/>
                </a:cxn>
                <a:cxn ang="0">
                  <a:pos x="296" y="392"/>
                </a:cxn>
                <a:cxn ang="0">
                  <a:pos x="300" y="348"/>
                </a:cxn>
                <a:cxn ang="0">
                  <a:pos x="318" y="310"/>
                </a:cxn>
                <a:cxn ang="0">
                  <a:pos x="330" y="278"/>
                </a:cxn>
                <a:cxn ang="0">
                  <a:pos x="334" y="258"/>
                </a:cxn>
                <a:cxn ang="0">
                  <a:pos x="372" y="218"/>
                </a:cxn>
                <a:cxn ang="0">
                  <a:pos x="388" y="196"/>
                </a:cxn>
                <a:cxn ang="0">
                  <a:pos x="378" y="170"/>
                </a:cxn>
                <a:cxn ang="0">
                  <a:pos x="366" y="142"/>
                </a:cxn>
                <a:cxn ang="0">
                  <a:pos x="352" y="126"/>
                </a:cxn>
                <a:cxn ang="0">
                  <a:pos x="322" y="118"/>
                </a:cxn>
                <a:cxn ang="0">
                  <a:pos x="346" y="94"/>
                </a:cxn>
                <a:cxn ang="0">
                  <a:pos x="340" y="66"/>
                </a:cxn>
                <a:cxn ang="0">
                  <a:pos x="304" y="62"/>
                </a:cxn>
                <a:cxn ang="0">
                  <a:pos x="274" y="76"/>
                </a:cxn>
                <a:cxn ang="0">
                  <a:pos x="248" y="38"/>
                </a:cxn>
                <a:cxn ang="0">
                  <a:pos x="230" y="16"/>
                </a:cxn>
                <a:cxn ang="0">
                  <a:pos x="209" y="11"/>
                </a:cxn>
                <a:cxn ang="0">
                  <a:pos x="174" y="12"/>
                </a:cxn>
                <a:cxn ang="0">
                  <a:pos x="160" y="48"/>
                </a:cxn>
                <a:cxn ang="0">
                  <a:pos x="154" y="80"/>
                </a:cxn>
                <a:cxn ang="0">
                  <a:pos x="134" y="50"/>
                </a:cxn>
                <a:cxn ang="0">
                  <a:pos x="104" y="59"/>
                </a:cxn>
                <a:cxn ang="0">
                  <a:pos x="75" y="61"/>
                </a:cxn>
                <a:cxn ang="0">
                  <a:pos x="53" y="83"/>
                </a:cxn>
                <a:cxn ang="0">
                  <a:pos x="12" y="101"/>
                </a:cxn>
                <a:cxn ang="0">
                  <a:pos x="2" y="130"/>
                </a:cxn>
                <a:cxn ang="0">
                  <a:pos x="36" y="130"/>
                </a:cxn>
                <a:cxn ang="0">
                  <a:pos x="75" y="153"/>
                </a:cxn>
                <a:cxn ang="0">
                  <a:pos x="87" y="195"/>
                </a:cxn>
                <a:cxn ang="0">
                  <a:pos x="102" y="177"/>
                </a:cxn>
                <a:cxn ang="0">
                  <a:pos x="94" y="132"/>
                </a:cxn>
                <a:cxn ang="0">
                  <a:pos x="128" y="102"/>
                </a:cxn>
                <a:cxn ang="0">
                  <a:pos x="152" y="118"/>
                </a:cxn>
                <a:cxn ang="0">
                  <a:pos x="150" y="150"/>
                </a:cxn>
                <a:cxn ang="0">
                  <a:pos x="172" y="200"/>
                </a:cxn>
              </a:cxnLst>
              <a:rect l="0" t="0" r="r" b="b"/>
              <a:pathLst>
                <a:path w="388" h="502">
                  <a:moveTo>
                    <a:pt x="172" y="200"/>
                  </a:moveTo>
                  <a:lnTo>
                    <a:pt x="170" y="214"/>
                  </a:lnTo>
                  <a:lnTo>
                    <a:pt x="141" y="220"/>
                  </a:lnTo>
                  <a:lnTo>
                    <a:pt x="126" y="239"/>
                  </a:lnTo>
                  <a:lnTo>
                    <a:pt x="140" y="242"/>
                  </a:lnTo>
                  <a:lnTo>
                    <a:pt x="170" y="240"/>
                  </a:lnTo>
                  <a:lnTo>
                    <a:pt x="166" y="260"/>
                  </a:lnTo>
                  <a:lnTo>
                    <a:pt x="156" y="276"/>
                  </a:lnTo>
                  <a:lnTo>
                    <a:pt x="142" y="294"/>
                  </a:lnTo>
                  <a:lnTo>
                    <a:pt x="132" y="312"/>
                  </a:lnTo>
                  <a:lnTo>
                    <a:pt x="114" y="316"/>
                  </a:lnTo>
                  <a:lnTo>
                    <a:pt x="110" y="330"/>
                  </a:lnTo>
                  <a:lnTo>
                    <a:pt x="110" y="342"/>
                  </a:lnTo>
                  <a:lnTo>
                    <a:pt x="106" y="356"/>
                  </a:lnTo>
                  <a:lnTo>
                    <a:pt x="102" y="370"/>
                  </a:lnTo>
                  <a:lnTo>
                    <a:pt x="110" y="382"/>
                  </a:lnTo>
                  <a:lnTo>
                    <a:pt x="120" y="396"/>
                  </a:lnTo>
                  <a:lnTo>
                    <a:pt x="124" y="410"/>
                  </a:lnTo>
                  <a:lnTo>
                    <a:pt x="116" y="426"/>
                  </a:lnTo>
                  <a:lnTo>
                    <a:pt x="92" y="434"/>
                  </a:lnTo>
                  <a:lnTo>
                    <a:pt x="102" y="450"/>
                  </a:lnTo>
                  <a:lnTo>
                    <a:pt x="110" y="462"/>
                  </a:lnTo>
                  <a:lnTo>
                    <a:pt x="128" y="462"/>
                  </a:lnTo>
                  <a:lnTo>
                    <a:pt x="146" y="470"/>
                  </a:lnTo>
                  <a:lnTo>
                    <a:pt x="156" y="478"/>
                  </a:lnTo>
                  <a:lnTo>
                    <a:pt x="176" y="472"/>
                  </a:lnTo>
                  <a:lnTo>
                    <a:pt x="164" y="446"/>
                  </a:lnTo>
                  <a:lnTo>
                    <a:pt x="160" y="416"/>
                  </a:lnTo>
                  <a:lnTo>
                    <a:pt x="164" y="398"/>
                  </a:lnTo>
                  <a:lnTo>
                    <a:pt x="176" y="380"/>
                  </a:lnTo>
                  <a:lnTo>
                    <a:pt x="194" y="390"/>
                  </a:lnTo>
                  <a:lnTo>
                    <a:pt x="194" y="404"/>
                  </a:lnTo>
                  <a:lnTo>
                    <a:pt x="178" y="418"/>
                  </a:lnTo>
                  <a:lnTo>
                    <a:pt x="172" y="430"/>
                  </a:lnTo>
                  <a:lnTo>
                    <a:pt x="184" y="442"/>
                  </a:lnTo>
                  <a:lnTo>
                    <a:pt x="188" y="460"/>
                  </a:lnTo>
                  <a:lnTo>
                    <a:pt x="186" y="476"/>
                  </a:lnTo>
                  <a:lnTo>
                    <a:pt x="172" y="490"/>
                  </a:lnTo>
                  <a:lnTo>
                    <a:pt x="168" y="502"/>
                  </a:lnTo>
                  <a:lnTo>
                    <a:pt x="198" y="494"/>
                  </a:lnTo>
                  <a:lnTo>
                    <a:pt x="214" y="496"/>
                  </a:lnTo>
                  <a:lnTo>
                    <a:pt x="228" y="478"/>
                  </a:lnTo>
                  <a:lnTo>
                    <a:pt x="242" y="470"/>
                  </a:lnTo>
                  <a:lnTo>
                    <a:pt x="240" y="454"/>
                  </a:lnTo>
                  <a:lnTo>
                    <a:pt x="228" y="450"/>
                  </a:lnTo>
                  <a:lnTo>
                    <a:pt x="240" y="434"/>
                  </a:lnTo>
                  <a:lnTo>
                    <a:pt x="256" y="444"/>
                  </a:lnTo>
                  <a:lnTo>
                    <a:pt x="260" y="456"/>
                  </a:lnTo>
                  <a:lnTo>
                    <a:pt x="276" y="446"/>
                  </a:lnTo>
                  <a:lnTo>
                    <a:pt x="286" y="424"/>
                  </a:lnTo>
                  <a:lnTo>
                    <a:pt x="286" y="410"/>
                  </a:lnTo>
                  <a:lnTo>
                    <a:pt x="296" y="392"/>
                  </a:lnTo>
                  <a:lnTo>
                    <a:pt x="296" y="370"/>
                  </a:lnTo>
                  <a:lnTo>
                    <a:pt x="300" y="348"/>
                  </a:lnTo>
                  <a:lnTo>
                    <a:pt x="306" y="332"/>
                  </a:lnTo>
                  <a:lnTo>
                    <a:pt x="318" y="310"/>
                  </a:lnTo>
                  <a:lnTo>
                    <a:pt x="324" y="290"/>
                  </a:lnTo>
                  <a:lnTo>
                    <a:pt x="330" y="278"/>
                  </a:lnTo>
                  <a:lnTo>
                    <a:pt x="342" y="272"/>
                  </a:lnTo>
                  <a:lnTo>
                    <a:pt x="334" y="258"/>
                  </a:lnTo>
                  <a:lnTo>
                    <a:pt x="344" y="244"/>
                  </a:lnTo>
                  <a:lnTo>
                    <a:pt x="372" y="218"/>
                  </a:lnTo>
                  <a:lnTo>
                    <a:pt x="382" y="208"/>
                  </a:lnTo>
                  <a:lnTo>
                    <a:pt x="388" y="196"/>
                  </a:lnTo>
                  <a:lnTo>
                    <a:pt x="384" y="180"/>
                  </a:lnTo>
                  <a:lnTo>
                    <a:pt x="378" y="170"/>
                  </a:lnTo>
                  <a:lnTo>
                    <a:pt x="386" y="152"/>
                  </a:lnTo>
                  <a:lnTo>
                    <a:pt x="366" y="142"/>
                  </a:lnTo>
                  <a:lnTo>
                    <a:pt x="368" y="128"/>
                  </a:lnTo>
                  <a:lnTo>
                    <a:pt x="352" y="126"/>
                  </a:lnTo>
                  <a:lnTo>
                    <a:pt x="332" y="126"/>
                  </a:lnTo>
                  <a:lnTo>
                    <a:pt x="322" y="118"/>
                  </a:lnTo>
                  <a:lnTo>
                    <a:pt x="334" y="106"/>
                  </a:lnTo>
                  <a:lnTo>
                    <a:pt x="346" y="94"/>
                  </a:lnTo>
                  <a:lnTo>
                    <a:pt x="350" y="82"/>
                  </a:lnTo>
                  <a:lnTo>
                    <a:pt x="340" y="66"/>
                  </a:lnTo>
                  <a:lnTo>
                    <a:pt x="320" y="54"/>
                  </a:lnTo>
                  <a:lnTo>
                    <a:pt x="304" y="62"/>
                  </a:lnTo>
                  <a:lnTo>
                    <a:pt x="292" y="72"/>
                  </a:lnTo>
                  <a:lnTo>
                    <a:pt x="274" y="76"/>
                  </a:lnTo>
                  <a:lnTo>
                    <a:pt x="254" y="56"/>
                  </a:lnTo>
                  <a:lnTo>
                    <a:pt x="248" y="38"/>
                  </a:lnTo>
                  <a:lnTo>
                    <a:pt x="248" y="20"/>
                  </a:lnTo>
                  <a:lnTo>
                    <a:pt x="230" y="16"/>
                  </a:lnTo>
                  <a:lnTo>
                    <a:pt x="230" y="0"/>
                  </a:lnTo>
                  <a:lnTo>
                    <a:pt x="209" y="11"/>
                  </a:lnTo>
                  <a:lnTo>
                    <a:pt x="188" y="8"/>
                  </a:lnTo>
                  <a:lnTo>
                    <a:pt x="174" y="12"/>
                  </a:lnTo>
                  <a:lnTo>
                    <a:pt x="156" y="30"/>
                  </a:lnTo>
                  <a:lnTo>
                    <a:pt x="160" y="48"/>
                  </a:lnTo>
                  <a:lnTo>
                    <a:pt x="172" y="58"/>
                  </a:lnTo>
                  <a:lnTo>
                    <a:pt x="154" y="80"/>
                  </a:lnTo>
                  <a:lnTo>
                    <a:pt x="144" y="64"/>
                  </a:lnTo>
                  <a:lnTo>
                    <a:pt x="134" y="50"/>
                  </a:lnTo>
                  <a:lnTo>
                    <a:pt x="118" y="56"/>
                  </a:lnTo>
                  <a:lnTo>
                    <a:pt x="104" y="59"/>
                  </a:lnTo>
                  <a:lnTo>
                    <a:pt x="89" y="59"/>
                  </a:lnTo>
                  <a:lnTo>
                    <a:pt x="75" y="61"/>
                  </a:lnTo>
                  <a:lnTo>
                    <a:pt x="69" y="73"/>
                  </a:lnTo>
                  <a:lnTo>
                    <a:pt x="53" y="83"/>
                  </a:lnTo>
                  <a:lnTo>
                    <a:pt x="33" y="89"/>
                  </a:lnTo>
                  <a:lnTo>
                    <a:pt x="12" y="101"/>
                  </a:lnTo>
                  <a:lnTo>
                    <a:pt x="0" y="116"/>
                  </a:lnTo>
                  <a:lnTo>
                    <a:pt x="2" y="130"/>
                  </a:lnTo>
                  <a:lnTo>
                    <a:pt x="35" y="119"/>
                  </a:lnTo>
                  <a:lnTo>
                    <a:pt x="36" y="130"/>
                  </a:lnTo>
                  <a:lnTo>
                    <a:pt x="55" y="138"/>
                  </a:lnTo>
                  <a:lnTo>
                    <a:pt x="75" y="153"/>
                  </a:lnTo>
                  <a:lnTo>
                    <a:pt x="72" y="178"/>
                  </a:lnTo>
                  <a:lnTo>
                    <a:pt x="87" y="195"/>
                  </a:lnTo>
                  <a:lnTo>
                    <a:pt x="102" y="195"/>
                  </a:lnTo>
                  <a:lnTo>
                    <a:pt x="102" y="177"/>
                  </a:lnTo>
                  <a:lnTo>
                    <a:pt x="117" y="163"/>
                  </a:lnTo>
                  <a:lnTo>
                    <a:pt x="94" y="132"/>
                  </a:lnTo>
                  <a:lnTo>
                    <a:pt x="109" y="115"/>
                  </a:lnTo>
                  <a:lnTo>
                    <a:pt x="128" y="102"/>
                  </a:lnTo>
                  <a:lnTo>
                    <a:pt x="136" y="118"/>
                  </a:lnTo>
                  <a:lnTo>
                    <a:pt x="152" y="118"/>
                  </a:lnTo>
                  <a:lnTo>
                    <a:pt x="150" y="136"/>
                  </a:lnTo>
                  <a:lnTo>
                    <a:pt x="150" y="150"/>
                  </a:lnTo>
                  <a:lnTo>
                    <a:pt x="156" y="181"/>
                  </a:lnTo>
                  <a:lnTo>
                    <a:pt x="172" y="200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ltGray">
            <a:xfrm>
              <a:off x="1577" y="2767"/>
              <a:ext cx="56" cy="45"/>
            </a:xfrm>
            <a:custGeom>
              <a:avLst/>
              <a:gdLst/>
              <a:ahLst/>
              <a:cxnLst>
                <a:cxn ang="0">
                  <a:pos x="18" y="19"/>
                </a:cxn>
                <a:cxn ang="0">
                  <a:pos x="36" y="7"/>
                </a:cxn>
                <a:cxn ang="0">
                  <a:pos x="48" y="0"/>
                </a:cxn>
                <a:cxn ang="0">
                  <a:pos x="36" y="22"/>
                </a:cxn>
                <a:cxn ang="0">
                  <a:pos x="18" y="45"/>
                </a:cxn>
                <a:cxn ang="0">
                  <a:pos x="3" y="39"/>
                </a:cxn>
                <a:cxn ang="0">
                  <a:pos x="13" y="25"/>
                </a:cxn>
                <a:cxn ang="0">
                  <a:pos x="18" y="19"/>
                </a:cxn>
              </a:cxnLst>
              <a:rect l="0" t="0" r="r" b="b"/>
              <a:pathLst>
                <a:path w="56" h="45">
                  <a:moveTo>
                    <a:pt x="18" y="19"/>
                  </a:moveTo>
                  <a:cubicBezTo>
                    <a:pt x="24" y="15"/>
                    <a:pt x="30" y="11"/>
                    <a:pt x="36" y="7"/>
                  </a:cubicBezTo>
                  <a:cubicBezTo>
                    <a:pt x="40" y="2"/>
                    <a:pt x="42" y="1"/>
                    <a:pt x="48" y="0"/>
                  </a:cubicBezTo>
                  <a:cubicBezTo>
                    <a:pt x="56" y="11"/>
                    <a:pt x="45" y="16"/>
                    <a:pt x="36" y="22"/>
                  </a:cubicBezTo>
                  <a:cubicBezTo>
                    <a:pt x="32" y="33"/>
                    <a:pt x="29" y="40"/>
                    <a:pt x="18" y="45"/>
                  </a:cubicBezTo>
                  <a:cubicBezTo>
                    <a:pt x="12" y="43"/>
                    <a:pt x="8" y="43"/>
                    <a:pt x="3" y="39"/>
                  </a:cubicBezTo>
                  <a:cubicBezTo>
                    <a:pt x="0" y="30"/>
                    <a:pt x="6" y="29"/>
                    <a:pt x="13" y="25"/>
                  </a:cubicBezTo>
                  <a:cubicBezTo>
                    <a:pt x="17" y="20"/>
                    <a:pt x="15" y="22"/>
                    <a:pt x="18" y="19"/>
                  </a:cubicBezTo>
                  <a:close/>
                </a:path>
              </a:pathLst>
            </a:custGeom>
            <a:solidFill>
              <a:schemeClr val="bg2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ltGray">
            <a:xfrm>
              <a:off x="1637" y="2656"/>
              <a:ext cx="55" cy="81"/>
            </a:xfrm>
            <a:custGeom>
              <a:avLst/>
              <a:gdLst/>
              <a:ahLst/>
              <a:cxnLst>
                <a:cxn ang="0">
                  <a:pos x="21" y="76"/>
                </a:cxn>
                <a:cxn ang="0">
                  <a:pos x="0" y="63"/>
                </a:cxn>
                <a:cxn ang="0">
                  <a:pos x="6" y="49"/>
                </a:cxn>
                <a:cxn ang="0">
                  <a:pos x="7" y="34"/>
                </a:cxn>
                <a:cxn ang="0">
                  <a:pos x="1" y="19"/>
                </a:cxn>
                <a:cxn ang="0">
                  <a:pos x="24" y="0"/>
                </a:cxn>
                <a:cxn ang="0">
                  <a:pos x="43" y="4"/>
                </a:cxn>
                <a:cxn ang="0">
                  <a:pos x="55" y="15"/>
                </a:cxn>
                <a:cxn ang="0">
                  <a:pos x="39" y="33"/>
                </a:cxn>
                <a:cxn ang="0">
                  <a:pos x="34" y="22"/>
                </a:cxn>
                <a:cxn ang="0">
                  <a:pos x="34" y="37"/>
                </a:cxn>
                <a:cxn ang="0">
                  <a:pos x="24" y="45"/>
                </a:cxn>
                <a:cxn ang="0">
                  <a:pos x="22" y="57"/>
                </a:cxn>
                <a:cxn ang="0">
                  <a:pos x="16" y="67"/>
                </a:cxn>
                <a:cxn ang="0">
                  <a:pos x="21" y="76"/>
                </a:cxn>
              </a:cxnLst>
              <a:rect l="0" t="0" r="r" b="b"/>
              <a:pathLst>
                <a:path w="55" h="81">
                  <a:moveTo>
                    <a:pt x="21" y="76"/>
                  </a:moveTo>
                  <a:cubicBezTo>
                    <a:pt x="9" y="81"/>
                    <a:pt x="6" y="71"/>
                    <a:pt x="0" y="63"/>
                  </a:cubicBezTo>
                  <a:cubicBezTo>
                    <a:pt x="1" y="57"/>
                    <a:pt x="3" y="54"/>
                    <a:pt x="6" y="49"/>
                  </a:cubicBezTo>
                  <a:cubicBezTo>
                    <a:pt x="3" y="43"/>
                    <a:pt x="6" y="40"/>
                    <a:pt x="7" y="34"/>
                  </a:cubicBezTo>
                  <a:cubicBezTo>
                    <a:pt x="6" y="28"/>
                    <a:pt x="3" y="25"/>
                    <a:pt x="1" y="19"/>
                  </a:cubicBezTo>
                  <a:cubicBezTo>
                    <a:pt x="7" y="8"/>
                    <a:pt x="11" y="2"/>
                    <a:pt x="24" y="0"/>
                  </a:cubicBezTo>
                  <a:cubicBezTo>
                    <a:pt x="31" y="1"/>
                    <a:pt x="36" y="3"/>
                    <a:pt x="43" y="4"/>
                  </a:cubicBezTo>
                  <a:cubicBezTo>
                    <a:pt x="50" y="8"/>
                    <a:pt x="54" y="6"/>
                    <a:pt x="55" y="15"/>
                  </a:cubicBezTo>
                  <a:cubicBezTo>
                    <a:pt x="51" y="21"/>
                    <a:pt x="45" y="30"/>
                    <a:pt x="39" y="33"/>
                  </a:cubicBezTo>
                  <a:cubicBezTo>
                    <a:pt x="34" y="25"/>
                    <a:pt x="43" y="26"/>
                    <a:pt x="34" y="22"/>
                  </a:cubicBezTo>
                  <a:cubicBezTo>
                    <a:pt x="27" y="27"/>
                    <a:pt x="27" y="32"/>
                    <a:pt x="34" y="37"/>
                  </a:cubicBezTo>
                  <a:cubicBezTo>
                    <a:pt x="33" y="44"/>
                    <a:pt x="30" y="42"/>
                    <a:pt x="24" y="45"/>
                  </a:cubicBezTo>
                  <a:cubicBezTo>
                    <a:pt x="30" y="50"/>
                    <a:pt x="29" y="54"/>
                    <a:pt x="22" y="57"/>
                  </a:cubicBezTo>
                  <a:cubicBezTo>
                    <a:pt x="14" y="53"/>
                    <a:pt x="20" y="61"/>
                    <a:pt x="16" y="67"/>
                  </a:cubicBezTo>
                  <a:cubicBezTo>
                    <a:pt x="18" y="74"/>
                    <a:pt x="17" y="72"/>
                    <a:pt x="21" y="76"/>
                  </a:cubicBezTo>
                  <a:close/>
                </a:path>
              </a:pathLst>
            </a:custGeom>
            <a:solidFill>
              <a:schemeClr val="bg2"/>
            </a:soli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ltGray">
            <a:xfrm>
              <a:off x="1592" y="2559"/>
              <a:ext cx="116" cy="94"/>
            </a:xfrm>
            <a:custGeom>
              <a:avLst/>
              <a:gdLst/>
              <a:ahLst/>
              <a:cxnLst>
                <a:cxn ang="0">
                  <a:pos x="3" y="13"/>
                </a:cxn>
                <a:cxn ang="0">
                  <a:pos x="15" y="2"/>
                </a:cxn>
                <a:cxn ang="0">
                  <a:pos x="28" y="17"/>
                </a:cxn>
                <a:cxn ang="0">
                  <a:pos x="28" y="32"/>
                </a:cxn>
                <a:cxn ang="0">
                  <a:pos x="39" y="49"/>
                </a:cxn>
                <a:cxn ang="0">
                  <a:pos x="57" y="59"/>
                </a:cxn>
                <a:cxn ang="0">
                  <a:pos x="72" y="59"/>
                </a:cxn>
                <a:cxn ang="0">
                  <a:pos x="96" y="46"/>
                </a:cxn>
                <a:cxn ang="0">
                  <a:pos x="93" y="71"/>
                </a:cxn>
                <a:cxn ang="0">
                  <a:pos x="79" y="92"/>
                </a:cxn>
                <a:cxn ang="0">
                  <a:pos x="73" y="79"/>
                </a:cxn>
                <a:cxn ang="0">
                  <a:pos x="67" y="64"/>
                </a:cxn>
                <a:cxn ang="0">
                  <a:pos x="49" y="74"/>
                </a:cxn>
                <a:cxn ang="0">
                  <a:pos x="27" y="94"/>
                </a:cxn>
                <a:cxn ang="0">
                  <a:pos x="30" y="79"/>
                </a:cxn>
                <a:cxn ang="0">
                  <a:pos x="31" y="65"/>
                </a:cxn>
                <a:cxn ang="0">
                  <a:pos x="16" y="53"/>
                </a:cxn>
                <a:cxn ang="0">
                  <a:pos x="1" y="34"/>
                </a:cxn>
                <a:cxn ang="0">
                  <a:pos x="3" y="13"/>
                </a:cxn>
              </a:cxnLst>
              <a:rect l="0" t="0" r="r" b="b"/>
              <a:pathLst>
                <a:path w="116" h="94">
                  <a:moveTo>
                    <a:pt x="3" y="13"/>
                  </a:moveTo>
                  <a:cubicBezTo>
                    <a:pt x="4" y="4"/>
                    <a:pt x="5" y="0"/>
                    <a:pt x="15" y="2"/>
                  </a:cubicBezTo>
                  <a:cubicBezTo>
                    <a:pt x="18" y="7"/>
                    <a:pt x="23" y="13"/>
                    <a:pt x="28" y="17"/>
                  </a:cubicBezTo>
                  <a:cubicBezTo>
                    <a:pt x="32" y="23"/>
                    <a:pt x="31" y="26"/>
                    <a:pt x="28" y="32"/>
                  </a:cubicBezTo>
                  <a:cubicBezTo>
                    <a:pt x="26" y="41"/>
                    <a:pt x="32" y="45"/>
                    <a:pt x="39" y="49"/>
                  </a:cubicBezTo>
                  <a:cubicBezTo>
                    <a:pt x="44" y="55"/>
                    <a:pt x="50" y="58"/>
                    <a:pt x="57" y="59"/>
                  </a:cubicBezTo>
                  <a:cubicBezTo>
                    <a:pt x="63" y="55"/>
                    <a:pt x="65" y="58"/>
                    <a:pt x="72" y="59"/>
                  </a:cubicBezTo>
                  <a:cubicBezTo>
                    <a:pt x="82" y="67"/>
                    <a:pt x="87" y="51"/>
                    <a:pt x="96" y="46"/>
                  </a:cubicBezTo>
                  <a:cubicBezTo>
                    <a:pt x="116" y="49"/>
                    <a:pt x="102" y="64"/>
                    <a:pt x="93" y="71"/>
                  </a:cubicBezTo>
                  <a:cubicBezTo>
                    <a:pt x="90" y="79"/>
                    <a:pt x="87" y="87"/>
                    <a:pt x="79" y="92"/>
                  </a:cubicBezTo>
                  <a:cubicBezTo>
                    <a:pt x="73" y="88"/>
                    <a:pt x="72" y="87"/>
                    <a:pt x="73" y="79"/>
                  </a:cubicBezTo>
                  <a:cubicBezTo>
                    <a:pt x="72" y="73"/>
                    <a:pt x="71" y="69"/>
                    <a:pt x="67" y="64"/>
                  </a:cubicBezTo>
                  <a:cubicBezTo>
                    <a:pt x="61" y="68"/>
                    <a:pt x="56" y="73"/>
                    <a:pt x="49" y="74"/>
                  </a:cubicBezTo>
                  <a:cubicBezTo>
                    <a:pt x="40" y="81"/>
                    <a:pt x="38" y="89"/>
                    <a:pt x="27" y="94"/>
                  </a:cubicBezTo>
                  <a:cubicBezTo>
                    <a:pt x="18" y="91"/>
                    <a:pt x="26" y="85"/>
                    <a:pt x="30" y="79"/>
                  </a:cubicBezTo>
                  <a:cubicBezTo>
                    <a:pt x="27" y="73"/>
                    <a:pt x="30" y="72"/>
                    <a:pt x="31" y="65"/>
                  </a:cubicBezTo>
                  <a:cubicBezTo>
                    <a:pt x="30" y="57"/>
                    <a:pt x="23" y="57"/>
                    <a:pt x="16" y="53"/>
                  </a:cubicBezTo>
                  <a:cubicBezTo>
                    <a:pt x="11" y="46"/>
                    <a:pt x="6" y="41"/>
                    <a:pt x="1" y="34"/>
                  </a:cubicBezTo>
                  <a:cubicBezTo>
                    <a:pt x="0" y="27"/>
                    <a:pt x="0" y="20"/>
                    <a:pt x="3" y="13"/>
                  </a:cubicBezTo>
                  <a:close/>
                </a:path>
              </a:pathLst>
            </a:custGeom>
            <a:solidFill>
              <a:schemeClr val="bg2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ltGray">
            <a:xfrm>
              <a:off x="1449" y="2584"/>
              <a:ext cx="54" cy="56"/>
            </a:xfrm>
            <a:custGeom>
              <a:avLst/>
              <a:gdLst/>
              <a:ahLst/>
              <a:cxnLst>
                <a:cxn ang="0">
                  <a:pos x="29" y="18"/>
                </a:cxn>
                <a:cxn ang="0">
                  <a:pos x="14" y="13"/>
                </a:cxn>
                <a:cxn ang="0">
                  <a:pos x="14" y="30"/>
                </a:cxn>
                <a:cxn ang="0">
                  <a:pos x="0" y="46"/>
                </a:cxn>
                <a:cxn ang="0">
                  <a:pos x="24" y="51"/>
                </a:cxn>
                <a:cxn ang="0">
                  <a:pos x="38" y="43"/>
                </a:cxn>
                <a:cxn ang="0">
                  <a:pos x="47" y="34"/>
                </a:cxn>
                <a:cxn ang="0">
                  <a:pos x="51" y="16"/>
                </a:cxn>
                <a:cxn ang="0">
                  <a:pos x="42" y="3"/>
                </a:cxn>
                <a:cxn ang="0">
                  <a:pos x="29" y="18"/>
                </a:cxn>
              </a:cxnLst>
              <a:rect l="0" t="0" r="r" b="b"/>
              <a:pathLst>
                <a:path w="54" h="56">
                  <a:moveTo>
                    <a:pt x="29" y="18"/>
                  </a:moveTo>
                  <a:cubicBezTo>
                    <a:pt x="24" y="16"/>
                    <a:pt x="19" y="15"/>
                    <a:pt x="14" y="13"/>
                  </a:cubicBezTo>
                  <a:cubicBezTo>
                    <a:pt x="10" y="20"/>
                    <a:pt x="11" y="23"/>
                    <a:pt x="14" y="30"/>
                  </a:cubicBezTo>
                  <a:cubicBezTo>
                    <a:pt x="9" y="36"/>
                    <a:pt x="7" y="42"/>
                    <a:pt x="0" y="46"/>
                  </a:cubicBezTo>
                  <a:cubicBezTo>
                    <a:pt x="6" y="56"/>
                    <a:pt x="12" y="52"/>
                    <a:pt x="24" y="51"/>
                  </a:cubicBezTo>
                  <a:cubicBezTo>
                    <a:pt x="29" y="48"/>
                    <a:pt x="33" y="45"/>
                    <a:pt x="38" y="43"/>
                  </a:cubicBezTo>
                  <a:cubicBezTo>
                    <a:pt x="47" y="48"/>
                    <a:pt x="48" y="43"/>
                    <a:pt x="47" y="34"/>
                  </a:cubicBezTo>
                  <a:cubicBezTo>
                    <a:pt x="49" y="22"/>
                    <a:pt x="54" y="28"/>
                    <a:pt x="51" y="16"/>
                  </a:cubicBezTo>
                  <a:cubicBezTo>
                    <a:pt x="50" y="7"/>
                    <a:pt x="52" y="0"/>
                    <a:pt x="42" y="3"/>
                  </a:cubicBezTo>
                  <a:cubicBezTo>
                    <a:pt x="40" y="16"/>
                    <a:pt x="38" y="12"/>
                    <a:pt x="29" y="18"/>
                  </a:cubicBezTo>
                  <a:close/>
                </a:path>
              </a:pathLst>
            </a:custGeom>
            <a:solidFill>
              <a:schemeClr val="bg2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ltGray">
            <a:xfrm>
              <a:off x="1504" y="2513"/>
              <a:ext cx="49" cy="89"/>
            </a:xfrm>
            <a:custGeom>
              <a:avLst/>
              <a:gdLst/>
              <a:ahLst/>
              <a:cxnLst>
                <a:cxn ang="0">
                  <a:pos x="8" y="74"/>
                </a:cxn>
                <a:cxn ang="0">
                  <a:pos x="4" y="63"/>
                </a:cxn>
                <a:cxn ang="0">
                  <a:pos x="22" y="44"/>
                </a:cxn>
                <a:cxn ang="0">
                  <a:pos x="20" y="6"/>
                </a:cxn>
                <a:cxn ang="0">
                  <a:pos x="34" y="5"/>
                </a:cxn>
                <a:cxn ang="0">
                  <a:pos x="31" y="17"/>
                </a:cxn>
                <a:cxn ang="0">
                  <a:pos x="31" y="30"/>
                </a:cxn>
                <a:cxn ang="0">
                  <a:pos x="44" y="50"/>
                </a:cxn>
                <a:cxn ang="0">
                  <a:pos x="26" y="72"/>
                </a:cxn>
                <a:cxn ang="0">
                  <a:pos x="22" y="86"/>
                </a:cxn>
                <a:cxn ang="0">
                  <a:pos x="5" y="89"/>
                </a:cxn>
                <a:cxn ang="0">
                  <a:pos x="8" y="74"/>
                </a:cxn>
              </a:cxnLst>
              <a:rect l="0" t="0" r="r" b="b"/>
              <a:pathLst>
                <a:path w="49" h="89">
                  <a:moveTo>
                    <a:pt x="8" y="74"/>
                  </a:moveTo>
                  <a:cubicBezTo>
                    <a:pt x="2" y="71"/>
                    <a:pt x="1" y="69"/>
                    <a:pt x="4" y="63"/>
                  </a:cubicBezTo>
                  <a:cubicBezTo>
                    <a:pt x="6" y="53"/>
                    <a:pt x="13" y="49"/>
                    <a:pt x="22" y="44"/>
                  </a:cubicBezTo>
                  <a:cubicBezTo>
                    <a:pt x="28" y="35"/>
                    <a:pt x="24" y="17"/>
                    <a:pt x="20" y="6"/>
                  </a:cubicBezTo>
                  <a:cubicBezTo>
                    <a:pt x="25" y="0"/>
                    <a:pt x="28" y="2"/>
                    <a:pt x="34" y="5"/>
                  </a:cubicBezTo>
                  <a:cubicBezTo>
                    <a:pt x="38" y="11"/>
                    <a:pt x="37" y="13"/>
                    <a:pt x="31" y="17"/>
                  </a:cubicBezTo>
                  <a:cubicBezTo>
                    <a:pt x="28" y="23"/>
                    <a:pt x="27" y="25"/>
                    <a:pt x="31" y="30"/>
                  </a:cubicBezTo>
                  <a:cubicBezTo>
                    <a:pt x="27" y="43"/>
                    <a:pt x="36" y="44"/>
                    <a:pt x="44" y="50"/>
                  </a:cubicBezTo>
                  <a:cubicBezTo>
                    <a:pt x="49" y="61"/>
                    <a:pt x="34" y="67"/>
                    <a:pt x="26" y="72"/>
                  </a:cubicBezTo>
                  <a:cubicBezTo>
                    <a:pt x="29" y="82"/>
                    <a:pt x="24" y="77"/>
                    <a:pt x="22" y="86"/>
                  </a:cubicBezTo>
                  <a:cubicBezTo>
                    <a:pt x="13" y="84"/>
                    <a:pt x="13" y="84"/>
                    <a:pt x="5" y="89"/>
                  </a:cubicBezTo>
                  <a:cubicBezTo>
                    <a:pt x="0" y="80"/>
                    <a:pt x="8" y="84"/>
                    <a:pt x="8" y="74"/>
                  </a:cubicBezTo>
                  <a:close/>
                </a:path>
              </a:pathLst>
            </a:custGeom>
            <a:solidFill>
              <a:schemeClr val="bg2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ltGray">
            <a:xfrm>
              <a:off x="1674" y="3005"/>
              <a:ext cx="54" cy="48"/>
            </a:xfrm>
            <a:custGeom>
              <a:avLst/>
              <a:gdLst/>
              <a:ahLst/>
              <a:cxnLst>
                <a:cxn ang="0">
                  <a:pos x="15" y="11"/>
                </a:cxn>
                <a:cxn ang="0">
                  <a:pos x="27" y="0"/>
                </a:cxn>
                <a:cxn ang="0">
                  <a:pos x="41" y="14"/>
                </a:cxn>
                <a:cxn ang="0">
                  <a:pos x="51" y="20"/>
                </a:cxn>
                <a:cxn ang="0">
                  <a:pos x="44" y="35"/>
                </a:cxn>
                <a:cxn ang="0">
                  <a:pos x="30" y="48"/>
                </a:cxn>
                <a:cxn ang="0">
                  <a:pos x="0" y="29"/>
                </a:cxn>
                <a:cxn ang="0">
                  <a:pos x="2" y="17"/>
                </a:cxn>
                <a:cxn ang="0">
                  <a:pos x="15" y="11"/>
                </a:cxn>
              </a:cxnLst>
              <a:rect l="0" t="0" r="r" b="b"/>
              <a:pathLst>
                <a:path w="54" h="48">
                  <a:moveTo>
                    <a:pt x="15" y="11"/>
                  </a:moveTo>
                  <a:cubicBezTo>
                    <a:pt x="19" y="7"/>
                    <a:pt x="22" y="3"/>
                    <a:pt x="27" y="0"/>
                  </a:cubicBezTo>
                  <a:cubicBezTo>
                    <a:pt x="36" y="4"/>
                    <a:pt x="35" y="8"/>
                    <a:pt x="41" y="14"/>
                  </a:cubicBezTo>
                  <a:cubicBezTo>
                    <a:pt x="44" y="17"/>
                    <a:pt x="48" y="18"/>
                    <a:pt x="51" y="20"/>
                  </a:cubicBezTo>
                  <a:cubicBezTo>
                    <a:pt x="54" y="27"/>
                    <a:pt x="50" y="32"/>
                    <a:pt x="44" y="35"/>
                  </a:cubicBezTo>
                  <a:cubicBezTo>
                    <a:pt x="39" y="42"/>
                    <a:pt x="39" y="46"/>
                    <a:pt x="30" y="48"/>
                  </a:cubicBezTo>
                  <a:cubicBezTo>
                    <a:pt x="15" y="47"/>
                    <a:pt x="11" y="38"/>
                    <a:pt x="0" y="29"/>
                  </a:cubicBezTo>
                  <a:cubicBezTo>
                    <a:pt x="1" y="25"/>
                    <a:pt x="0" y="21"/>
                    <a:pt x="2" y="17"/>
                  </a:cubicBezTo>
                  <a:cubicBezTo>
                    <a:pt x="3" y="14"/>
                    <a:pt x="15" y="8"/>
                    <a:pt x="15" y="11"/>
                  </a:cubicBezTo>
                  <a:close/>
                </a:path>
              </a:pathLst>
            </a:custGeom>
            <a:solidFill>
              <a:schemeClr val="bg2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ltGray">
            <a:xfrm>
              <a:off x="1752" y="2947"/>
              <a:ext cx="41" cy="85"/>
            </a:xfrm>
            <a:custGeom>
              <a:avLst/>
              <a:gdLst/>
              <a:ahLst/>
              <a:cxnLst>
                <a:cxn ang="0">
                  <a:pos x="0" y="78"/>
                </a:cxn>
                <a:cxn ang="0">
                  <a:pos x="8" y="55"/>
                </a:cxn>
                <a:cxn ang="0">
                  <a:pos x="26" y="10"/>
                </a:cxn>
                <a:cxn ang="0">
                  <a:pos x="38" y="1"/>
                </a:cxn>
                <a:cxn ang="0">
                  <a:pos x="38" y="21"/>
                </a:cxn>
                <a:cxn ang="0">
                  <a:pos x="24" y="52"/>
                </a:cxn>
                <a:cxn ang="0">
                  <a:pos x="11" y="85"/>
                </a:cxn>
                <a:cxn ang="0">
                  <a:pos x="0" y="78"/>
                </a:cxn>
              </a:cxnLst>
              <a:rect l="0" t="0" r="r" b="b"/>
              <a:pathLst>
                <a:path w="41" h="85">
                  <a:moveTo>
                    <a:pt x="0" y="78"/>
                  </a:moveTo>
                  <a:cubicBezTo>
                    <a:pt x="2" y="64"/>
                    <a:pt x="2" y="65"/>
                    <a:pt x="8" y="55"/>
                  </a:cubicBezTo>
                  <a:cubicBezTo>
                    <a:pt x="4" y="28"/>
                    <a:pt x="14" y="30"/>
                    <a:pt x="26" y="10"/>
                  </a:cubicBezTo>
                  <a:cubicBezTo>
                    <a:pt x="28" y="0"/>
                    <a:pt x="28" y="0"/>
                    <a:pt x="38" y="1"/>
                  </a:cubicBezTo>
                  <a:cubicBezTo>
                    <a:pt x="40" y="10"/>
                    <a:pt x="40" y="12"/>
                    <a:pt x="38" y="21"/>
                  </a:cubicBezTo>
                  <a:cubicBezTo>
                    <a:pt x="41" y="37"/>
                    <a:pt x="35" y="43"/>
                    <a:pt x="24" y="52"/>
                  </a:cubicBezTo>
                  <a:cubicBezTo>
                    <a:pt x="18" y="63"/>
                    <a:pt x="21" y="78"/>
                    <a:pt x="11" y="85"/>
                  </a:cubicBezTo>
                  <a:cubicBezTo>
                    <a:pt x="3" y="84"/>
                    <a:pt x="0" y="73"/>
                    <a:pt x="0" y="78"/>
                  </a:cubicBezTo>
                  <a:close/>
                </a:path>
              </a:pathLst>
            </a:custGeom>
            <a:solidFill>
              <a:schemeClr val="bg2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ltGray">
            <a:xfrm>
              <a:off x="450" y="3925"/>
              <a:ext cx="32" cy="27"/>
            </a:xfrm>
            <a:custGeom>
              <a:avLst/>
              <a:gdLst/>
              <a:ahLst/>
              <a:cxnLst>
                <a:cxn ang="0">
                  <a:pos x="5" y="13"/>
                </a:cxn>
                <a:cxn ang="0">
                  <a:pos x="17" y="0"/>
                </a:cxn>
                <a:cxn ang="0">
                  <a:pos x="32" y="9"/>
                </a:cxn>
                <a:cxn ang="0">
                  <a:pos x="26" y="27"/>
                </a:cxn>
                <a:cxn ang="0">
                  <a:pos x="3" y="15"/>
                </a:cxn>
                <a:cxn ang="0">
                  <a:pos x="5" y="13"/>
                </a:cxn>
              </a:cxnLst>
              <a:rect l="0" t="0" r="r" b="b"/>
              <a:pathLst>
                <a:path w="32" h="27">
                  <a:moveTo>
                    <a:pt x="5" y="13"/>
                  </a:moveTo>
                  <a:cubicBezTo>
                    <a:pt x="0" y="3"/>
                    <a:pt x="9" y="1"/>
                    <a:pt x="17" y="0"/>
                  </a:cubicBezTo>
                  <a:cubicBezTo>
                    <a:pt x="25" y="1"/>
                    <a:pt x="28" y="2"/>
                    <a:pt x="32" y="9"/>
                  </a:cubicBezTo>
                  <a:cubicBezTo>
                    <a:pt x="29" y="15"/>
                    <a:pt x="30" y="21"/>
                    <a:pt x="26" y="27"/>
                  </a:cubicBezTo>
                  <a:cubicBezTo>
                    <a:pt x="11" y="24"/>
                    <a:pt x="11" y="25"/>
                    <a:pt x="3" y="15"/>
                  </a:cubicBezTo>
                  <a:cubicBezTo>
                    <a:pt x="5" y="9"/>
                    <a:pt x="5" y="8"/>
                    <a:pt x="5" y="13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ltGray">
            <a:xfrm>
              <a:off x="572" y="3947"/>
              <a:ext cx="54" cy="51"/>
            </a:xfrm>
            <a:custGeom>
              <a:avLst/>
              <a:gdLst/>
              <a:ahLst/>
              <a:cxnLst>
                <a:cxn ang="0">
                  <a:pos x="4" y="23"/>
                </a:cxn>
                <a:cxn ang="0">
                  <a:pos x="15" y="11"/>
                </a:cxn>
                <a:cxn ang="0">
                  <a:pos x="28" y="2"/>
                </a:cxn>
                <a:cxn ang="0">
                  <a:pos x="45" y="12"/>
                </a:cxn>
                <a:cxn ang="0">
                  <a:pos x="54" y="24"/>
                </a:cxn>
                <a:cxn ang="0">
                  <a:pos x="45" y="35"/>
                </a:cxn>
                <a:cxn ang="0">
                  <a:pos x="31" y="51"/>
                </a:cxn>
                <a:cxn ang="0">
                  <a:pos x="7" y="38"/>
                </a:cxn>
                <a:cxn ang="0">
                  <a:pos x="0" y="24"/>
                </a:cxn>
                <a:cxn ang="0">
                  <a:pos x="4" y="23"/>
                </a:cxn>
              </a:cxnLst>
              <a:rect l="0" t="0" r="r" b="b"/>
              <a:pathLst>
                <a:path w="54" h="51">
                  <a:moveTo>
                    <a:pt x="4" y="23"/>
                  </a:moveTo>
                  <a:cubicBezTo>
                    <a:pt x="10" y="20"/>
                    <a:pt x="11" y="16"/>
                    <a:pt x="15" y="11"/>
                  </a:cubicBezTo>
                  <a:cubicBezTo>
                    <a:pt x="17" y="0"/>
                    <a:pt x="17" y="0"/>
                    <a:pt x="28" y="2"/>
                  </a:cubicBezTo>
                  <a:cubicBezTo>
                    <a:pt x="32" y="8"/>
                    <a:pt x="38" y="11"/>
                    <a:pt x="45" y="12"/>
                  </a:cubicBezTo>
                  <a:cubicBezTo>
                    <a:pt x="50" y="15"/>
                    <a:pt x="51" y="19"/>
                    <a:pt x="54" y="24"/>
                  </a:cubicBezTo>
                  <a:cubicBezTo>
                    <a:pt x="52" y="30"/>
                    <a:pt x="50" y="32"/>
                    <a:pt x="45" y="35"/>
                  </a:cubicBezTo>
                  <a:cubicBezTo>
                    <a:pt x="40" y="42"/>
                    <a:pt x="41" y="49"/>
                    <a:pt x="31" y="51"/>
                  </a:cubicBezTo>
                  <a:cubicBezTo>
                    <a:pt x="22" y="46"/>
                    <a:pt x="18" y="40"/>
                    <a:pt x="7" y="38"/>
                  </a:cubicBezTo>
                  <a:cubicBezTo>
                    <a:pt x="3" y="33"/>
                    <a:pt x="1" y="30"/>
                    <a:pt x="0" y="24"/>
                  </a:cubicBezTo>
                  <a:cubicBezTo>
                    <a:pt x="5" y="21"/>
                    <a:pt x="4" y="19"/>
                    <a:pt x="4" y="23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ltGray">
            <a:xfrm>
              <a:off x="638" y="3929"/>
              <a:ext cx="58" cy="54"/>
            </a:xfrm>
            <a:custGeom>
              <a:avLst/>
              <a:gdLst/>
              <a:ahLst/>
              <a:cxnLst>
                <a:cxn ang="0">
                  <a:pos x="3" y="35"/>
                </a:cxn>
                <a:cxn ang="0">
                  <a:pos x="13" y="29"/>
                </a:cxn>
                <a:cxn ang="0">
                  <a:pos x="36" y="14"/>
                </a:cxn>
                <a:cxn ang="0">
                  <a:pos x="52" y="0"/>
                </a:cxn>
                <a:cxn ang="0">
                  <a:pos x="40" y="24"/>
                </a:cxn>
                <a:cxn ang="0">
                  <a:pos x="42" y="44"/>
                </a:cxn>
                <a:cxn ang="0">
                  <a:pos x="25" y="54"/>
                </a:cxn>
                <a:cxn ang="0">
                  <a:pos x="7" y="53"/>
                </a:cxn>
                <a:cxn ang="0">
                  <a:pos x="3" y="35"/>
                </a:cxn>
              </a:cxnLst>
              <a:rect l="0" t="0" r="r" b="b"/>
              <a:pathLst>
                <a:path w="58" h="54">
                  <a:moveTo>
                    <a:pt x="3" y="35"/>
                  </a:moveTo>
                  <a:cubicBezTo>
                    <a:pt x="4" y="28"/>
                    <a:pt x="7" y="24"/>
                    <a:pt x="13" y="29"/>
                  </a:cubicBezTo>
                  <a:cubicBezTo>
                    <a:pt x="22" y="25"/>
                    <a:pt x="26" y="16"/>
                    <a:pt x="36" y="14"/>
                  </a:cubicBezTo>
                  <a:cubicBezTo>
                    <a:pt x="42" y="11"/>
                    <a:pt x="46" y="4"/>
                    <a:pt x="52" y="0"/>
                  </a:cubicBezTo>
                  <a:cubicBezTo>
                    <a:pt x="58" y="10"/>
                    <a:pt x="48" y="19"/>
                    <a:pt x="40" y="24"/>
                  </a:cubicBezTo>
                  <a:cubicBezTo>
                    <a:pt x="35" y="32"/>
                    <a:pt x="38" y="36"/>
                    <a:pt x="42" y="44"/>
                  </a:cubicBezTo>
                  <a:cubicBezTo>
                    <a:pt x="38" y="51"/>
                    <a:pt x="33" y="53"/>
                    <a:pt x="25" y="54"/>
                  </a:cubicBezTo>
                  <a:cubicBezTo>
                    <a:pt x="18" y="53"/>
                    <a:pt x="13" y="54"/>
                    <a:pt x="7" y="53"/>
                  </a:cubicBezTo>
                  <a:cubicBezTo>
                    <a:pt x="5" y="49"/>
                    <a:pt x="0" y="35"/>
                    <a:pt x="3" y="35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31" name="Freeform 29"/>
            <p:cNvSpPr>
              <a:spLocks/>
            </p:cNvSpPr>
            <p:nvPr/>
          </p:nvSpPr>
          <p:spPr bwMode="ltGray">
            <a:xfrm>
              <a:off x="830" y="3903"/>
              <a:ext cx="48" cy="41"/>
            </a:xfrm>
            <a:custGeom>
              <a:avLst/>
              <a:gdLst/>
              <a:ahLst/>
              <a:cxnLst>
                <a:cxn ang="0">
                  <a:pos x="1" y="22"/>
                </a:cxn>
                <a:cxn ang="0">
                  <a:pos x="15" y="4"/>
                </a:cxn>
                <a:cxn ang="0">
                  <a:pos x="42" y="23"/>
                </a:cxn>
                <a:cxn ang="0">
                  <a:pos x="31" y="41"/>
                </a:cxn>
                <a:cxn ang="0">
                  <a:pos x="1" y="34"/>
                </a:cxn>
                <a:cxn ang="0">
                  <a:pos x="1" y="22"/>
                </a:cxn>
              </a:cxnLst>
              <a:rect l="0" t="0" r="r" b="b"/>
              <a:pathLst>
                <a:path w="48" h="41">
                  <a:moveTo>
                    <a:pt x="1" y="22"/>
                  </a:moveTo>
                  <a:cubicBezTo>
                    <a:pt x="3" y="6"/>
                    <a:pt x="0" y="0"/>
                    <a:pt x="15" y="4"/>
                  </a:cubicBezTo>
                  <a:cubicBezTo>
                    <a:pt x="26" y="15"/>
                    <a:pt x="25" y="21"/>
                    <a:pt x="42" y="23"/>
                  </a:cubicBezTo>
                  <a:cubicBezTo>
                    <a:pt x="48" y="33"/>
                    <a:pt x="41" y="39"/>
                    <a:pt x="31" y="41"/>
                  </a:cubicBezTo>
                  <a:cubicBezTo>
                    <a:pt x="20" y="40"/>
                    <a:pt x="10" y="41"/>
                    <a:pt x="1" y="34"/>
                  </a:cubicBezTo>
                  <a:cubicBezTo>
                    <a:pt x="1" y="32"/>
                    <a:pt x="1" y="14"/>
                    <a:pt x="1" y="22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ltGray">
            <a:xfrm>
              <a:off x="1214" y="3602"/>
              <a:ext cx="142" cy="138"/>
            </a:xfrm>
            <a:custGeom>
              <a:avLst/>
              <a:gdLst/>
              <a:ahLst/>
              <a:cxnLst>
                <a:cxn ang="0">
                  <a:pos x="57" y="48"/>
                </a:cxn>
                <a:cxn ang="0">
                  <a:pos x="69" y="21"/>
                </a:cxn>
                <a:cxn ang="0">
                  <a:pos x="88" y="32"/>
                </a:cxn>
                <a:cxn ang="0">
                  <a:pos x="99" y="29"/>
                </a:cxn>
                <a:cxn ang="0">
                  <a:pos x="114" y="15"/>
                </a:cxn>
                <a:cxn ang="0">
                  <a:pos x="123" y="0"/>
                </a:cxn>
                <a:cxn ang="0">
                  <a:pos x="139" y="9"/>
                </a:cxn>
                <a:cxn ang="0">
                  <a:pos x="142" y="23"/>
                </a:cxn>
                <a:cxn ang="0">
                  <a:pos x="109" y="48"/>
                </a:cxn>
                <a:cxn ang="0">
                  <a:pos x="87" y="63"/>
                </a:cxn>
                <a:cxn ang="0">
                  <a:pos x="66" y="74"/>
                </a:cxn>
                <a:cxn ang="0">
                  <a:pos x="69" y="95"/>
                </a:cxn>
                <a:cxn ang="0">
                  <a:pos x="58" y="107"/>
                </a:cxn>
                <a:cxn ang="0">
                  <a:pos x="46" y="102"/>
                </a:cxn>
                <a:cxn ang="0">
                  <a:pos x="27" y="123"/>
                </a:cxn>
                <a:cxn ang="0">
                  <a:pos x="13" y="131"/>
                </a:cxn>
                <a:cxn ang="0">
                  <a:pos x="1" y="122"/>
                </a:cxn>
                <a:cxn ang="0">
                  <a:pos x="18" y="98"/>
                </a:cxn>
                <a:cxn ang="0">
                  <a:pos x="36" y="63"/>
                </a:cxn>
                <a:cxn ang="0">
                  <a:pos x="54" y="65"/>
                </a:cxn>
                <a:cxn ang="0">
                  <a:pos x="57" y="48"/>
                </a:cxn>
              </a:cxnLst>
              <a:rect l="0" t="0" r="r" b="b"/>
              <a:pathLst>
                <a:path w="142" h="138">
                  <a:moveTo>
                    <a:pt x="57" y="48"/>
                  </a:moveTo>
                  <a:cubicBezTo>
                    <a:pt x="45" y="31"/>
                    <a:pt x="55" y="26"/>
                    <a:pt x="69" y="21"/>
                  </a:cubicBezTo>
                  <a:cubicBezTo>
                    <a:pt x="81" y="23"/>
                    <a:pt x="82" y="22"/>
                    <a:pt x="88" y="32"/>
                  </a:cubicBezTo>
                  <a:cubicBezTo>
                    <a:pt x="92" y="31"/>
                    <a:pt x="96" y="31"/>
                    <a:pt x="99" y="29"/>
                  </a:cubicBezTo>
                  <a:cubicBezTo>
                    <a:pt x="105" y="25"/>
                    <a:pt x="106" y="18"/>
                    <a:pt x="114" y="15"/>
                  </a:cubicBezTo>
                  <a:cubicBezTo>
                    <a:pt x="117" y="8"/>
                    <a:pt x="116" y="3"/>
                    <a:pt x="123" y="0"/>
                  </a:cubicBezTo>
                  <a:cubicBezTo>
                    <a:pt x="130" y="2"/>
                    <a:pt x="134" y="4"/>
                    <a:pt x="139" y="9"/>
                  </a:cubicBezTo>
                  <a:cubicBezTo>
                    <a:pt x="138" y="16"/>
                    <a:pt x="141" y="17"/>
                    <a:pt x="142" y="23"/>
                  </a:cubicBezTo>
                  <a:cubicBezTo>
                    <a:pt x="135" y="32"/>
                    <a:pt x="119" y="42"/>
                    <a:pt x="109" y="48"/>
                  </a:cubicBezTo>
                  <a:cubicBezTo>
                    <a:pt x="102" y="57"/>
                    <a:pt x="98" y="61"/>
                    <a:pt x="87" y="63"/>
                  </a:cubicBezTo>
                  <a:cubicBezTo>
                    <a:pt x="80" y="67"/>
                    <a:pt x="74" y="72"/>
                    <a:pt x="66" y="74"/>
                  </a:cubicBezTo>
                  <a:cubicBezTo>
                    <a:pt x="60" y="82"/>
                    <a:pt x="66" y="87"/>
                    <a:pt x="69" y="95"/>
                  </a:cubicBezTo>
                  <a:cubicBezTo>
                    <a:pt x="65" y="100"/>
                    <a:pt x="61" y="102"/>
                    <a:pt x="58" y="107"/>
                  </a:cubicBezTo>
                  <a:cubicBezTo>
                    <a:pt x="54" y="106"/>
                    <a:pt x="50" y="102"/>
                    <a:pt x="46" y="102"/>
                  </a:cubicBezTo>
                  <a:cubicBezTo>
                    <a:pt x="39" y="102"/>
                    <a:pt x="31" y="118"/>
                    <a:pt x="27" y="123"/>
                  </a:cubicBezTo>
                  <a:cubicBezTo>
                    <a:pt x="24" y="133"/>
                    <a:pt x="23" y="133"/>
                    <a:pt x="13" y="131"/>
                  </a:cubicBezTo>
                  <a:cubicBezTo>
                    <a:pt x="4" y="138"/>
                    <a:pt x="4" y="129"/>
                    <a:pt x="1" y="122"/>
                  </a:cubicBezTo>
                  <a:cubicBezTo>
                    <a:pt x="4" y="107"/>
                    <a:pt x="0" y="101"/>
                    <a:pt x="18" y="98"/>
                  </a:cubicBezTo>
                  <a:cubicBezTo>
                    <a:pt x="33" y="91"/>
                    <a:pt x="19" y="70"/>
                    <a:pt x="36" y="63"/>
                  </a:cubicBezTo>
                  <a:cubicBezTo>
                    <a:pt x="43" y="65"/>
                    <a:pt x="47" y="66"/>
                    <a:pt x="54" y="65"/>
                  </a:cubicBezTo>
                  <a:cubicBezTo>
                    <a:pt x="60" y="57"/>
                    <a:pt x="60" y="57"/>
                    <a:pt x="57" y="48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ltGray">
            <a:xfrm>
              <a:off x="1476" y="3342"/>
              <a:ext cx="87" cy="74"/>
            </a:xfrm>
            <a:custGeom>
              <a:avLst/>
              <a:gdLst/>
              <a:ahLst/>
              <a:cxnLst>
                <a:cxn ang="0">
                  <a:pos x="8" y="38"/>
                </a:cxn>
                <a:cxn ang="0">
                  <a:pos x="32" y="25"/>
                </a:cxn>
                <a:cxn ang="0">
                  <a:pos x="47" y="19"/>
                </a:cxn>
                <a:cxn ang="0">
                  <a:pos x="65" y="7"/>
                </a:cxn>
                <a:cxn ang="0">
                  <a:pos x="78" y="7"/>
                </a:cxn>
                <a:cxn ang="0">
                  <a:pos x="44" y="46"/>
                </a:cxn>
                <a:cxn ang="0">
                  <a:pos x="29" y="74"/>
                </a:cxn>
                <a:cxn ang="0">
                  <a:pos x="15" y="67"/>
                </a:cxn>
                <a:cxn ang="0">
                  <a:pos x="11" y="53"/>
                </a:cxn>
                <a:cxn ang="0">
                  <a:pos x="8" y="38"/>
                </a:cxn>
              </a:cxnLst>
              <a:rect l="0" t="0" r="r" b="b"/>
              <a:pathLst>
                <a:path w="87" h="74">
                  <a:moveTo>
                    <a:pt x="8" y="38"/>
                  </a:moveTo>
                  <a:cubicBezTo>
                    <a:pt x="10" y="27"/>
                    <a:pt x="22" y="27"/>
                    <a:pt x="32" y="25"/>
                  </a:cubicBezTo>
                  <a:cubicBezTo>
                    <a:pt x="37" y="22"/>
                    <a:pt x="41" y="20"/>
                    <a:pt x="47" y="19"/>
                  </a:cubicBezTo>
                  <a:cubicBezTo>
                    <a:pt x="52" y="11"/>
                    <a:pt x="56" y="9"/>
                    <a:pt x="65" y="7"/>
                  </a:cubicBezTo>
                  <a:cubicBezTo>
                    <a:pt x="70" y="0"/>
                    <a:pt x="72" y="2"/>
                    <a:pt x="78" y="7"/>
                  </a:cubicBezTo>
                  <a:cubicBezTo>
                    <a:pt x="87" y="25"/>
                    <a:pt x="57" y="39"/>
                    <a:pt x="44" y="46"/>
                  </a:cubicBezTo>
                  <a:cubicBezTo>
                    <a:pt x="35" y="64"/>
                    <a:pt x="46" y="61"/>
                    <a:pt x="29" y="74"/>
                  </a:cubicBezTo>
                  <a:cubicBezTo>
                    <a:pt x="23" y="73"/>
                    <a:pt x="20" y="70"/>
                    <a:pt x="15" y="67"/>
                  </a:cubicBezTo>
                  <a:cubicBezTo>
                    <a:pt x="10" y="61"/>
                    <a:pt x="8" y="60"/>
                    <a:pt x="11" y="53"/>
                  </a:cubicBezTo>
                  <a:cubicBezTo>
                    <a:pt x="10" y="50"/>
                    <a:pt x="0" y="38"/>
                    <a:pt x="8" y="38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ltGray">
            <a:xfrm>
              <a:off x="1430" y="3436"/>
              <a:ext cx="37" cy="60"/>
            </a:xfrm>
            <a:custGeom>
              <a:avLst/>
              <a:gdLst/>
              <a:ahLst/>
              <a:cxnLst>
                <a:cxn ang="0">
                  <a:pos x="1" y="25"/>
                </a:cxn>
                <a:cxn ang="0">
                  <a:pos x="15" y="0"/>
                </a:cxn>
                <a:cxn ang="0">
                  <a:pos x="27" y="10"/>
                </a:cxn>
                <a:cxn ang="0">
                  <a:pos x="28" y="25"/>
                </a:cxn>
                <a:cxn ang="0">
                  <a:pos x="34" y="33"/>
                </a:cxn>
                <a:cxn ang="0">
                  <a:pos x="10" y="60"/>
                </a:cxn>
                <a:cxn ang="0">
                  <a:pos x="1" y="45"/>
                </a:cxn>
                <a:cxn ang="0">
                  <a:pos x="1" y="25"/>
                </a:cxn>
              </a:cxnLst>
              <a:rect l="0" t="0" r="r" b="b"/>
              <a:pathLst>
                <a:path w="37" h="60">
                  <a:moveTo>
                    <a:pt x="1" y="25"/>
                  </a:moveTo>
                  <a:cubicBezTo>
                    <a:pt x="3" y="9"/>
                    <a:pt x="3" y="7"/>
                    <a:pt x="15" y="0"/>
                  </a:cubicBezTo>
                  <a:cubicBezTo>
                    <a:pt x="22" y="1"/>
                    <a:pt x="24" y="3"/>
                    <a:pt x="27" y="10"/>
                  </a:cubicBezTo>
                  <a:cubicBezTo>
                    <a:pt x="28" y="17"/>
                    <a:pt x="30" y="18"/>
                    <a:pt x="28" y="25"/>
                  </a:cubicBezTo>
                  <a:cubicBezTo>
                    <a:pt x="29" y="28"/>
                    <a:pt x="33" y="30"/>
                    <a:pt x="34" y="33"/>
                  </a:cubicBezTo>
                  <a:cubicBezTo>
                    <a:pt x="37" y="48"/>
                    <a:pt x="20" y="55"/>
                    <a:pt x="10" y="60"/>
                  </a:cubicBezTo>
                  <a:cubicBezTo>
                    <a:pt x="3" y="57"/>
                    <a:pt x="4" y="51"/>
                    <a:pt x="1" y="45"/>
                  </a:cubicBezTo>
                  <a:cubicBezTo>
                    <a:pt x="0" y="38"/>
                    <a:pt x="1" y="25"/>
                    <a:pt x="1" y="25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ltGray">
            <a:xfrm>
              <a:off x="1367" y="3520"/>
              <a:ext cx="43" cy="21"/>
            </a:xfrm>
            <a:custGeom>
              <a:avLst/>
              <a:gdLst/>
              <a:ahLst/>
              <a:cxnLst>
                <a:cxn ang="0">
                  <a:pos x="12" y="10"/>
                </a:cxn>
                <a:cxn ang="0">
                  <a:pos x="28" y="0"/>
                </a:cxn>
                <a:cxn ang="0">
                  <a:pos x="33" y="13"/>
                </a:cxn>
                <a:cxn ang="0">
                  <a:pos x="16" y="21"/>
                </a:cxn>
                <a:cxn ang="0">
                  <a:pos x="12" y="6"/>
                </a:cxn>
                <a:cxn ang="0">
                  <a:pos x="12" y="10"/>
                </a:cxn>
              </a:cxnLst>
              <a:rect l="0" t="0" r="r" b="b"/>
              <a:pathLst>
                <a:path w="43" h="21">
                  <a:moveTo>
                    <a:pt x="12" y="10"/>
                  </a:moveTo>
                  <a:cubicBezTo>
                    <a:pt x="14" y="0"/>
                    <a:pt x="18" y="1"/>
                    <a:pt x="28" y="0"/>
                  </a:cubicBezTo>
                  <a:cubicBezTo>
                    <a:pt x="39" y="1"/>
                    <a:pt x="43" y="6"/>
                    <a:pt x="33" y="13"/>
                  </a:cubicBezTo>
                  <a:cubicBezTo>
                    <a:pt x="29" y="20"/>
                    <a:pt x="24" y="19"/>
                    <a:pt x="16" y="21"/>
                  </a:cubicBezTo>
                  <a:cubicBezTo>
                    <a:pt x="0" y="17"/>
                    <a:pt x="11" y="6"/>
                    <a:pt x="12" y="6"/>
                  </a:cubicBezTo>
                  <a:cubicBezTo>
                    <a:pt x="13" y="6"/>
                    <a:pt x="12" y="9"/>
                    <a:pt x="12" y="10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ltGray">
            <a:xfrm>
              <a:off x="1786" y="1127"/>
              <a:ext cx="1520" cy="1402"/>
            </a:xfrm>
            <a:custGeom>
              <a:avLst/>
              <a:gdLst/>
              <a:ahLst/>
              <a:cxnLst>
                <a:cxn ang="0">
                  <a:pos x="1254" y="328"/>
                </a:cxn>
                <a:cxn ang="0">
                  <a:pos x="1204" y="272"/>
                </a:cxn>
                <a:cxn ang="0">
                  <a:pos x="1228" y="174"/>
                </a:cxn>
                <a:cxn ang="0">
                  <a:pos x="1272" y="108"/>
                </a:cxn>
                <a:cxn ang="0">
                  <a:pos x="1308" y="56"/>
                </a:cxn>
                <a:cxn ang="0">
                  <a:pos x="1350" y="92"/>
                </a:cxn>
                <a:cxn ang="0">
                  <a:pos x="1394" y="48"/>
                </a:cxn>
                <a:cxn ang="0">
                  <a:pos x="1344" y="30"/>
                </a:cxn>
                <a:cxn ang="0">
                  <a:pos x="1418" y="104"/>
                </a:cxn>
                <a:cxn ang="0">
                  <a:pos x="1490" y="246"/>
                </a:cxn>
                <a:cxn ang="0">
                  <a:pos x="1510" y="392"/>
                </a:cxn>
                <a:cxn ang="0">
                  <a:pos x="1451" y="555"/>
                </a:cxn>
                <a:cxn ang="0">
                  <a:pos x="1400" y="684"/>
                </a:cxn>
                <a:cxn ang="0">
                  <a:pos x="1352" y="891"/>
                </a:cxn>
                <a:cxn ang="0">
                  <a:pos x="1334" y="1038"/>
                </a:cxn>
                <a:cxn ang="0">
                  <a:pos x="1265" y="1050"/>
                </a:cxn>
                <a:cxn ang="0">
                  <a:pos x="1235" y="1056"/>
                </a:cxn>
                <a:cxn ang="0">
                  <a:pos x="1139" y="1173"/>
                </a:cxn>
                <a:cxn ang="0">
                  <a:pos x="1085" y="1104"/>
                </a:cxn>
                <a:cxn ang="0">
                  <a:pos x="998" y="1200"/>
                </a:cxn>
                <a:cxn ang="0">
                  <a:pos x="914" y="1194"/>
                </a:cxn>
                <a:cxn ang="0">
                  <a:pos x="848" y="1188"/>
                </a:cxn>
                <a:cxn ang="0">
                  <a:pos x="809" y="1149"/>
                </a:cxn>
                <a:cxn ang="0">
                  <a:pos x="791" y="1278"/>
                </a:cxn>
                <a:cxn ang="0">
                  <a:pos x="690" y="1402"/>
                </a:cxn>
                <a:cxn ang="0">
                  <a:pos x="596" y="1317"/>
                </a:cxn>
                <a:cxn ang="0">
                  <a:pos x="626" y="1236"/>
                </a:cxn>
                <a:cxn ang="0">
                  <a:pos x="586" y="1200"/>
                </a:cxn>
                <a:cxn ang="0">
                  <a:pos x="468" y="1200"/>
                </a:cxn>
                <a:cxn ang="0">
                  <a:pos x="462" y="1216"/>
                </a:cxn>
                <a:cxn ang="0">
                  <a:pos x="346" y="1238"/>
                </a:cxn>
                <a:cxn ang="0">
                  <a:pos x="282" y="1248"/>
                </a:cxn>
                <a:cxn ang="0">
                  <a:pos x="224" y="1252"/>
                </a:cxn>
                <a:cxn ang="0">
                  <a:pos x="214" y="1320"/>
                </a:cxn>
                <a:cxn ang="0">
                  <a:pos x="140" y="1300"/>
                </a:cxn>
                <a:cxn ang="0">
                  <a:pos x="40" y="1294"/>
                </a:cxn>
                <a:cxn ang="0">
                  <a:pos x="4" y="1242"/>
                </a:cxn>
                <a:cxn ang="0">
                  <a:pos x="90" y="1188"/>
                </a:cxn>
                <a:cxn ang="0">
                  <a:pos x="230" y="1084"/>
                </a:cxn>
                <a:cxn ang="0">
                  <a:pos x="322" y="1024"/>
                </a:cxn>
                <a:cxn ang="0">
                  <a:pos x="390" y="1038"/>
                </a:cxn>
                <a:cxn ang="0">
                  <a:pos x="508" y="1024"/>
                </a:cxn>
                <a:cxn ang="0">
                  <a:pos x="644" y="1035"/>
                </a:cxn>
                <a:cxn ang="0">
                  <a:pos x="728" y="1017"/>
                </a:cxn>
                <a:cxn ang="0">
                  <a:pos x="770" y="888"/>
                </a:cxn>
                <a:cxn ang="0">
                  <a:pos x="857" y="723"/>
                </a:cxn>
                <a:cxn ang="0">
                  <a:pos x="857" y="753"/>
                </a:cxn>
                <a:cxn ang="0">
                  <a:pos x="899" y="822"/>
                </a:cxn>
                <a:cxn ang="0">
                  <a:pos x="1070" y="705"/>
                </a:cxn>
                <a:cxn ang="0">
                  <a:pos x="1166" y="609"/>
                </a:cxn>
                <a:cxn ang="0">
                  <a:pos x="1223" y="465"/>
                </a:cxn>
              </a:cxnLst>
              <a:rect l="0" t="0" r="r" b="b"/>
              <a:pathLst>
                <a:path w="1520" h="1402">
                  <a:moveTo>
                    <a:pt x="1232" y="435"/>
                  </a:moveTo>
                  <a:lnTo>
                    <a:pt x="1232" y="400"/>
                  </a:lnTo>
                  <a:lnTo>
                    <a:pt x="1244" y="384"/>
                  </a:lnTo>
                  <a:lnTo>
                    <a:pt x="1250" y="362"/>
                  </a:lnTo>
                  <a:lnTo>
                    <a:pt x="1254" y="328"/>
                  </a:lnTo>
                  <a:lnTo>
                    <a:pt x="1248" y="310"/>
                  </a:lnTo>
                  <a:lnTo>
                    <a:pt x="1240" y="284"/>
                  </a:lnTo>
                  <a:lnTo>
                    <a:pt x="1216" y="304"/>
                  </a:lnTo>
                  <a:lnTo>
                    <a:pt x="1206" y="288"/>
                  </a:lnTo>
                  <a:lnTo>
                    <a:pt x="1204" y="272"/>
                  </a:lnTo>
                  <a:lnTo>
                    <a:pt x="1228" y="268"/>
                  </a:lnTo>
                  <a:lnTo>
                    <a:pt x="1240" y="250"/>
                  </a:lnTo>
                  <a:lnTo>
                    <a:pt x="1244" y="222"/>
                  </a:lnTo>
                  <a:lnTo>
                    <a:pt x="1238" y="192"/>
                  </a:lnTo>
                  <a:lnTo>
                    <a:pt x="1228" y="174"/>
                  </a:lnTo>
                  <a:lnTo>
                    <a:pt x="1232" y="160"/>
                  </a:lnTo>
                  <a:lnTo>
                    <a:pt x="1238" y="144"/>
                  </a:lnTo>
                  <a:lnTo>
                    <a:pt x="1262" y="142"/>
                  </a:lnTo>
                  <a:lnTo>
                    <a:pt x="1274" y="128"/>
                  </a:lnTo>
                  <a:lnTo>
                    <a:pt x="1272" y="108"/>
                  </a:lnTo>
                  <a:lnTo>
                    <a:pt x="1280" y="92"/>
                  </a:lnTo>
                  <a:lnTo>
                    <a:pt x="1272" y="82"/>
                  </a:lnTo>
                  <a:lnTo>
                    <a:pt x="1278" y="66"/>
                  </a:lnTo>
                  <a:lnTo>
                    <a:pt x="1286" y="54"/>
                  </a:lnTo>
                  <a:lnTo>
                    <a:pt x="1308" y="56"/>
                  </a:lnTo>
                  <a:lnTo>
                    <a:pt x="1320" y="74"/>
                  </a:lnTo>
                  <a:lnTo>
                    <a:pt x="1322" y="100"/>
                  </a:lnTo>
                  <a:lnTo>
                    <a:pt x="1336" y="124"/>
                  </a:lnTo>
                  <a:lnTo>
                    <a:pt x="1342" y="112"/>
                  </a:lnTo>
                  <a:lnTo>
                    <a:pt x="1350" y="92"/>
                  </a:lnTo>
                  <a:lnTo>
                    <a:pt x="1368" y="102"/>
                  </a:lnTo>
                  <a:lnTo>
                    <a:pt x="1384" y="116"/>
                  </a:lnTo>
                  <a:lnTo>
                    <a:pt x="1396" y="96"/>
                  </a:lnTo>
                  <a:lnTo>
                    <a:pt x="1400" y="70"/>
                  </a:lnTo>
                  <a:lnTo>
                    <a:pt x="1394" y="48"/>
                  </a:lnTo>
                  <a:lnTo>
                    <a:pt x="1378" y="64"/>
                  </a:lnTo>
                  <a:lnTo>
                    <a:pt x="1354" y="74"/>
                  </a:lnTo>
                  <a:lnTo>
                    <a:pt x="1334" y="74"/>
                  </a:lnTo>
                  <a:lnTo>
                    <a:pt x="1332" y="56"/>
                  </a:lnTo>
                  <a:lnTo>
                    <a:pt x="1344" y="30"/>
                  </a:lnTo>
                  <a:lnTo>
                    <a:pt x="1350" y="0"/>
                  </a:lnTo>
                  <a:lnTo>
                    <a:pt x="1382" y="14"/>
                  </a:lnTo>
                  <a:lnTo>
                    <a:pt x="1404" y="28"/>
                  </a:lnTo>
                  <a:lnTo>
                    <a:pt x="1420" y="26"/>
                  </a:lnTo>
                  <a:lnTo>
                    <a:pt x="1418" y="104"/>
                  </a:lnTo>
                  <a:lnTo>
                    <a:pt x="1424" y="136"/>
                  </a:lnTo>
                  <a:lnTo>
                    <a:pt x="1438" y="162"/>
                  </a:lnTo>
                  <a:lnTo>
                    <a:pt x="1466" y="182"/>
                  </a:lnTo>
                  <a:lnTo>
                    <a:pt x="1488" y="214"/>
                  </a:lnTo>
                  <a:lnTo>
                    <a:pt x="1490" y="246"/>
                  </a:lnTo>
                  <a:lnTo>
                    <a:pt x="1508" y="270"/>
                  </a:lnTo>
                  <a:lnTo>
                    <a:pt x="1510" y="310"/>
                  </a:lnTo>
                  <a:lnTo>
                    <a:pt x="1520" y="334"/>
                  </a:lnTo>
                  <a:lnTo>
                    <a:pt x="1512" y="366"/>
                  </a:lnTo>
                  <a:lnTo>
                    <a:pt x="1510" y="392"/>
                  </a:lnTo>
                  <a:lnTo>
                    <a:pt x="1502" y="416"/>
                  </a:lnTo>
                  <a:lnTo>
                    <a:pt x="1478" y="432"/>
                  </a:lnTo>
                  <a:lnTo>
                    <a:pt x="1464" y="462"/>
                  </a:lnTo>
                  <a:lnTo>
                    <a:pt x="1457" y="504"/>
                  </a:lnTo>
                  <a:lnTo>
                    <a:pt x="1451" y="555"/>
                  </a:lnTo>
                  <a:lnTo>
                    <a:pt x="1436" y="537"/>
                  </a:lnTo>
                  <a:lnTo>
                    <a:pt x="1406" y="552"/>
                  </a:lnTo>
                  <a:lnTo>
                    <a:pt x="1388" y="582"/>
                  </a:lnTo>
                  <a:lnTo>
                    <a:pt x="1385" y="612"/>
                  </a:lnTo>
                  <a:lnTo>
                    <a:pt x="1400" y="684"/>
                  </a:lnTo>
                  <a:lnTo>
                    <a:pt x="1406" y="738"/>
                  </a:lnTo>
                  <a:lnTo>
                    <a:pt x="1397" y="783"/>
                  </a:lnTo>
                  <a:lnTo>
                    <a:pt x="1370" y="798"/>
                  </a:lnTo>
                  <a:lnTo>
                    <a:pt x="1364" y="843"/>
                  </a:lnTo>
                  <a:lnTo>
                    <a:pt x="1352" y="891"/>
                  </a:lnTo>
                  <a:lnTo>
                    <a:pt x="1352" y="912"/>
                  </a:lnTo>
                  <a:lnTo>
                    <a:pt x="1361" y="936"/>
                  </a:lnTo>
                  <a:cubicBezTo>
                    <a:pt x="1377" y="974"/>
                    <a:pt x="1375" y="963"/>
                    <a:pt x="1391" y="987"/>
                  </a:cubicBezTo>
                  <a:cubicBezTo>
                    <a:pt x="1386" y="1006"/>
                    <a:pt x="1378" y="1002"/>
                    <a:pt x="1358" y="1005"/>
                  </a:cubicBezTo>
                  <a:cubicBezTo>
                    <a:pt x="1351" y="1016"/>
                    <a:pt x="1345" y="1031"/>
                    <a:pt x="1334" y="1038"/>
                  </a:cubicBezTo>
                  <a:cubicBezTo>
                    <a:pt x="1316" y="1065"/>
                    <a:pt x="1337" y="1092"/>
                    <a:pt x="1301" y="1104"/>
                  </a:cubicBezTo>
                  <a:cubicBezTo>
                    <a:pt x="1293" y="1112"/>
                    <a:pt x="1274" y="1125"/>
                    <a:pt x="1274" y="1125"/>
                  </a:cubicBezTo>
                  <a:cubicBezTo>
                    <a:pt x="1265" y="1138"/>
                    <a:pt x="1271" y="1144"/>
                    <a:pt x="1253" y="1140"/>
                  </a:cubicBezTo>
                  <a:cubicBezTo>
                    <a:pt x="1235" y="1128"/>
                    <a:pt x="1244" y="1108"/>
                    <a:pt x="1250" y="1089"/>
                  </a:cubicBezTo>
                  <a:cubicBezTo>
                    <a:pt x="1244" y="1072"/>
                    <a:pt x="1248" y="1056"/>
                    <a:pt x="1265" y="1050"/>
                  </a:cubicBezTo>
                  <a:cubicBezTo>
                    <a:pt x="1279" y="1029"/>
                    <a:pt x="1271" y="1036"/>
                    <a:pt x="1286" y="1026"/>
                  </a:cubicBezTo>
                  <a:cubicBezTo>
                    <a:pt x="1283" y="1004"/>
                    <a:pt x="1282" y="1001"/>
                    <a:pt x="1265" y="990"/>
                  </a:cubicBezTo>
                  <a:cubicBezTo>
                    <a:pt x="1257" y="992"/>
                    <a:pt x="1246" y="990"/>
                    <a:pt x="1244" y="1002"/>
                  </a:cubicBezTo>
                  <a:cubicBezTo>
                    <a:pt x="1243" y="1012"/>
                    <a:pt x="1253" y="1032"/>
                    <a:pt x="1253" y="1032"/>
                  </a:cubicBezTo>
                  <a:cubicBezTo>
                    <a:pt x="1249" y="1043"/>
                    <a:pt x="1242" y="1046"/>
                    <a:pt x="1235" y="1056"/>
                  </a:cubicBezTo>
                  <a:cubicBezTo>
                    <a:pt x="1234" y="1066"/>
                    <a:pt x="1234" y="1076"/>
                    <a:pt x="1232" y="1086"/>
                  </a:cubicBezTo>
                  <a:cubicBezTo>
                    <a:pt x="1231" y="1092"/>
                    <a:pt x="1226" y="1104"/>
                    <a:pt x="1226" y="1104"/>
                  </a:cubicBezTo>
                  <a:cubicBezTo>
                    <a:pt x="1209" y="1098"/>
                    <a:pt x="1218" y="1080"/>
                    <a:pt x="1199" y="1074"/>
                  </a:cubicBezTo>
                  <a:cubicBezTo>
                    <a:pt x="1185" y="1076"/>
                    <a:pt x="1173" y="1079"/>
                    <a:pt x="1160" y="1083"/>
                  </a:cubicBezTo>
                  <a:cubicBezTo>
                    <a:pt x="1149" y="1115"/>
                    <a:pt x="1179" y="1160"/>
                    <a:pt x="1139" y="1173"/>
                  </a:cubicBezTo>
                  <a:cubicBezTo>
                    <a:pt x="1130" y="1182"/>
                    <a:pt x="1128" y="1190"/>
                    <a:pt x="1121" y="1200"/>
                  </a:cubicBezTo>
                  <a:cubicBezTo>
                    <a:pt x="1107" y="1196"/>
                    <a:pt x="1102" y="1193"/>
                    <a:pt x="1097" y="1179"/>
                  </a:cubicBezTo>
                  <a:cubicBezTo>
                    <a:pt x="1100" y="1167"/>
                    <a:pt x="1104" y="1161"/>
                    <a:pt x="1100" y="1149"/>
                  </a:cubicBezTo>
                  <a:cubicBezTo>
                    <a:pt x="1103" y="1133"/>
                    <a:pt x="1113" y="1122"/>
                    <a:pt x="1118" y="1107"/>
                  </a:cubicBezTo>
                  <a:cubicBezTo>
                    <a:pt x="1095" y="1099"/>
                    <a:pt x="1106" y="1100"/>
                    <a:pt x="1085" y="1104"/>
                  </a:cubicBezTo>
                  <a:cubicBezTo>
                    <a:pt x="1068" y="1115"/>
                    <a:pt x="1082" y="1104"/>
                    <a:pt x="1073" y="1119"/>
                  </a:cubicBezTo>
                  <a:cubicBezTo>
                    <a:pt x="1069" y="1125"/>
                    <a:pt x="1061" y="1137"/>
                    <a:pt x="1061" y="1137"/>
                  </a:cubicBezTo>
                  <a:cubicBezTo>
                    <a:pt x="1058" y="1158"/>
                    <a:pt x="1057" y="1162"/>
                    <a:pt x="1043" y="1176"/>
                  </a:cubicBezTo>
                  <a:cubicBezTo>
                    <a:pt x="1039" y="1191"/>
                    <a:pt x="1041" y="1204"/>
                    <a:pt x="1025" y="1209"/>
                  </a:cubicBezTo>
                  <a:cubicBezTo>
                    <a:pt x="984" y="1202"/>
                    <a:pt x="1023" y="1211"/>
                    <a:pt x="998" y="1200"/>
                  </a:cubicBezTo>
                  <a:cubicBezTo>
                    <a:pt x="992" y="1197"/>
                    <a:pt x="980" y="1194"/>
                    <a:pt x="980" y="1194"/>
                  </a:cubicBezTo>
                  <a:cubicBezTo>
                    <a:pt x="967" y="1198"/>
                    <a:pt x="962" y="1201"/>
                    <a:pt x="944" y="1194"/>
                  </a:cubicBezTo>
                  <a:cubicBezTo>
                    <a:pt x="941" y="1193"/>
                    <a:pt x="943" y="1187"/>
                    <a:pt x="941" y="1185"/>
                  </a:cubicBezTo>
                  <a:cubicBezTo>
                    <a:pt x="939" y="1183"/>
                    <a:pt x="935" y="1183"/>
                    <a:pt x="932" y="1182"/>
                  </a:cubicBezTo>
                  <a:cubicBezTo>
                    <a:pt x="926" y="1186"/>
                    <a:pt x="920" y="1190"/>
                    <a:pt x="914" y="1194"/>
                  </a:cubicBezTo>
                  <a:cubicBezTo>
                    <a:pt x="911" y="1196"/>
                    <a:pt x="905" y="1200"/>
                    <a:pt x="905" y="1200"/>
                  </a:cubicBezTo>
                  <a:cubicBezTo>
                    <a:pt x="890" y="1190"/>
                    <a:pt x="884" y="1201"/>
                    <a:pt x="869" y="1206"/>
                  </a:cubicBezTo>
                  <a:cubicBezTo>
                    <a:pt x="863" y="1188"/>
                    <a:pt x="870" y="1182"/>
                    <a:pt x="887" y="1176"/>
                  </a:cubicBezTo>
                  <a:cubicBezTo>
                    <a:pt x="857" y="1156"/>
                    <a:pt x="876" y="1175"/>
                    <a:pt x="866" y="1182"/>
                  </a:cubicBezTo>
                  <a:cubicBezTo>
                    <a:pt x="861" y="1186"/>
                    <a:pt x="848" y="1188"/>
                    <a:pt x="848" y="1188"/>
                  </a:cubicBezTo>
                  <a:cubicBezTo>
                    <a:pt x="844" y="1176"/>
                    <a:pt x="839" y="1162"/>
                    <a:pt x="827" y="1158"/>
                  </a:cubicBezTo>
                  <a:cubicBezTo>
                    <a:pt x="828" y="1153"/>
                    <a:pt x="829" y="1137"/>
                    <a:pt x="833" y="1131"/>
                  </a:cubicBezTo>
                  <a:cubicBezTo>
                    <a:pt x="837" y="1125"/>
                    <a:pt x="845" y="1113"/>
                    <a:pt x="845" y="1113"/>
                  </a:cubicBezTo>
                  <a:cubicBezTo>
                    <a:pt x="837" y="1102"/>
                    <a:pt x="834" y="1100"/>
                    <a:pt x="821" y="1104"/>
                  </a:cubicBezTo>
                  <a:cubicBezTo>
                    <a:pt x="817" y="1121"/>
                    <a:pt x="829" y="1142"/>
                    <a:pt x="809" y="1149"/>
                  </a:cubicBezTo>
                  <a:cubicBezTo>
                    <a:pt x="798" y="1165"/>
                    <a:pt x="800" y="1182"/>
                    <a:pt x="794" y="1200"/>
                  </a:cubicBezTo>
                  <a:cubicBezTo>
                    <a:pt x="800" y="1229"/>
                    <a:pt x="820" y="1215"/>
                    <a:pt x="842" y="1230"/>
                  </a:cubicBezTo>
                  <a:cubicBezTo>
                    <a:pt x="845" y="1238"/>
                    <a:pt x="847" y="1257"/>
                    <a:pt x="839" y="1263"/>
                  </a:cubicBezTo>
                  <a:cubicBezTo>
                    <a:pt x="834" y="1267"/>
                    <a:pt x="816" y="1270"/>
                    <a:pt x="809" y="1272"/>
                  </a:cubicBezTo>
                  <a:cubicBezTo>
                    <a:pt x="803" y="1274"/>
                    <a:pt x="791" y="1278"/>
                    <a:pt x="791" y="1278"/>
                  </a:cubicBezTo>
                  <a:cubicBezTo>
                    <a:pt x="777" y="1273"/>
                    <a:pt x="774" y="1280"/>
                    <a:pt x="764" y="1290"/>
                  </a:cubicBezTo>
                  <a:cubicBezTo>
                    <a:pt x="757" y="1310"/>
                    <a:pt x="753" y="1324"/>
                    <a:pt x="731" y="1329"/>
                  </a:cubicBezTo>
                  <a:cubicBezTo>
                    <a:pt x="727" y="1335"/>
                    <a:pt x="728" y="1351"/>
                    <a:pt x="726" y="1358"/>
                  </a:cubicBezTo>
                  <a:lnTo>
                    <a:pt x="718" y="1374"/>
                  </a:lnTo>
                  <a:lnTo>
                    <a:pt x="690" y="1402"/>
                  </a:lnTo>
                  <a:lnTo>
                    <a:pt x="646" y="1390"/>
                  </a:lnTo>
                  <a:lnTo>
                    <a:pt x="630" y="1374"/>
                  </a:lnTo>
                  <a:lnTo>
                    <a:pt x="623" y="1359"/>
                  </a:lnTo>
                  <a:cubicBezTo>
                    <a:pt x="614" y="1349"/>
                    <a:pt x="597" y="1338"/>
                    <a:pt x="593" y="1326"/>
                  </a:cubicBezTo>
                  <a:cubicBezTo>
                    <a:pt x="594" y="1323"/>
                    <a:pt x="596" y="1320"/>
                    <a:pt x="596" y="1317"/>
                  </a:cubicBezTo>
                  <a:cubicBezTo>
                    <a:pt x="596" y="1314"/>
                    <a:pt x="593" y="1311"/>
                    <a:pt x="593" y="1308"/>
                  </a:cubicBezTo>
                  <a:cubicBezTo>
                    <a:pt x="594" y="1302"/>
                    <a:pt x="597" y="1296"/>
                    <a:pt x="599" y="1290"/>
                  </a:cubicBezTo>
                  <a:cubicBezTo>
                    <a:pt x="600" y="1287"/>
                    <a:pt x="602" y="1281"/>
                    <a:pt x="602" y="1281"/>
                  </a:cubicBezTo>
                  <a:cubicBezTo>
                    <a:pt x="600" y="1273"/>
                    <a:pt x="592" y="1257"/>
                    <a:pt x="599" y="1248"/>
                  </a:cubicBezTo>
                  <a:cubicBezTo>
                    <a:pt x="605" y="1240"/>
                    <a:pt x="626" y="1236"/>
                    <a:pt x="626" y="1236"/>
                  </a:cubicBezTo>
                  <a:cubicBezTo>
                    <a:pt x="637" y="1220"/>
                    <a:pt x="640" y="1206"/>
                    <a:pt x="659" y="1200"/>
                  </a:cubicBezTo>
                  <a:cubicBezTo>
                    <a:pt x="664" y="1186"/>
                    <a:pt x="656" y="1184"/>
                    <a:pt x="644" y="1188"/>
                  </a:cubicBezTo>
                  <a:cubicBezTo>
                    <a:pt x="642" y="1191"/>
                    <a:pt x="642" y="1197"/>
                    <a:pt x="638" y="1197"/>
                  </a:cubicBezTo>
                  <a:cubicBezTo>
                    <a:pt x="626" y="1198"/>
                    <a:pt x="602" y="1191"/>
                    <a:pt x="602" y="1191"/>
                  </a:cubicBezTo>
                  <a:lnTo>
                    <a:pt x="586" y="1200"/>
                  </a:lnTo>
                  <a:lnTo>
                    <a:pt x="554" y="1182"/>
                  </a:lnTo>
                  <a:lnTo>
                    <a:pt x="524" y="1173"/>
                  </a:lnTo>
                  <a:lnTo>
                    <a:pt x="496" y="1178"/>
                  </a:lnTo>
                  <a:lnTo>
                    <a:pt x="476" y="1190"/>
                  </a:lnTo>
                  <a:lnTo>
                    <a:pt x="468" y="1200"/>
                  </a:lnTo>
                  <a:lnTo>
                    <a:pt x="488" y="1206"/>
                  </a:lnTo>
                  <a:lnTo>
                    <a:pt x="496" y="1222"/>
                  </a:lnTo>
                  <a:lnTo>
                    <a:pt x="482" y="1230"/>
                  </a:lnTo>
                  <a:lnTo>
                    <a:pt x="466" y="1228"/>
                  </a:lnTo>
                  <a:lnTo>
                    <a:pt x="462" y="1216"/>
                  </a:lnTo>
                  <a:lnTo>
                    <a:pt x="442" y="1220"/>
                  </a:lnTo>
                  <a:lnTo>
                    <a:pt x="408" y="1218"/>
                  </a:lnTo>
                  <a:lnTo>
                    <a:pt x="382" y="1222"/>
                  </a:lnTo>
                  <a:lnTo>
                    <a:pt x="366" y="1240"/>
                  </a:lnTo>
                  <a:lnTo>
                    <a:pt x="346" y="1238"/>
                  </a:lnTo>
                  <a:lnTo>
                    <a:pt x="336" y="1256"/>
                  </a:lnTo>
                  <a:lnTo>
                    <a:pt x="318" y="1274"/>
                  </a:lnTo>
                  <a:lnTo>
                    <a:pt x="306" y="1266"/>
                  </a:lnTo>
                  <a:lnTo>
                    <a:pt x="294" y="1256"/>
                  </a:lnTo>
                  <a:lnTo>
                    <a:pt x="282" y="1248"/>
                  </a:lnTo>
                  <a:lnTo>
                    <a:pt x="264" y="1258"/>
                  </a:lnTo>
                  <a:lnTo>
                    <a:pt x="248" y="1272"/>
                  </a:lnTo>
                  <a:lnTo>
                    <a:pt x="228" y="1288"/>
                  </a:lnTo>
                  <a:lnTo>
                    <a:pt x="222" y="1270"/>
                  </a:lnTo>
                  <a:lnTo>
                    <a:pt x="224" y="1252"/>
                  </a:lnTo>
                  <a:lnTo>
                    <a:pt x="206" y="1252"/>
                  </a:lnTo>
                  <a:lnTo>
                    <a:pt x="198" y="1270"/>
                  </a:lnTo>
                  <a:lnTo>
                    <a:pt x="188" y="1286"/>
                  </a:lnTo>
                  <a:lnTo>
                    <a:pt x="190" y="1316"/>
                  </a:lnTo>
                  <a:lnTo>
                    <a:pt x="214" y="1320"/>
                  </a:lnTo>
                  <a:lnTo>
                    <a:pt x="210" y="1332"/>
                  </a:lnTo>
                  <a:lnTo>
                    <a:pt x="182" y="1332"/>
                  </a:lnTo>
                  <a:lnTo>
                    <a:pt x="172" y="1316"/>
                  </a:lnTo>
                  <a:lnTo>
                    <a:pt x="152" y="1310"/>
                  </a:lnTo>
                  <a:lnTo>
                    <a:pt x="140" y="1300"/>
                  </a:lnTo>
                  <a:lnTo>
                    <a:pt x="124" y="1288"/>
                  </a:lnTo>
                  <a:lnTo>
                    <a:pt x="96" y="1298"/>
                  </a:lnTo>
                  <a:lnTo>
                    <a:pt x="76" y="1280"/>
                  </a:lnTo>
                  <a:lnTo>
                    <a:pt x="60" y="1302"/>
                  </a:lnTo>
                  <a:lnTo>
                    <a:pt x="40" y="1294"/>
                  </a:lnTo>
                  <a:lnTo>
                    <a:pt x="30" y="1276"/>
                  </a:lnTo>
                  <a:lnTo>
                    <a:pt x="16" y="1284"/>
                  </a:lnTo>
                  <a:lnTo>
                    <a:pt x="0" y="1270"/>
                  </a:lnTo>
                  <a:lnTo>
                    <a:pt x="6" y="1260"/>
                  </a:lnTo>
                  <a:lnTo>
                    <a:pt x="4" y="1242"/>
                  </a:lnTo>
                  <a:lnTo>
                    <a:pt x="0" y="1228"/>
                  </a:lnTo>
                  <a:lnTo>
                    <a:pt x="8" y="1214"/>
                  </a:lnTo>
                  <a:lnTo>
                    <a:pt x="50" y="1216"/>
                  </a:lnTo>
                  <a:lnTo>
                    <a:pt x="74" y="1212"/>
                  </a:lnTo>
                  <a:lnTo>
                    <a:pt x="90" y="1188"/>
                  </a:lnTo>
                  <a:lnTo>
                    <a:pt x="118" y="1180"/>
                  </a:lnTo>
                  <a:lnTo>
                    <a:pt x="136" y="1168"/>
                  </a:lnTo>
                  <a:lnTo>
                    <a:pt x="166" y="1138"/>
                  </a:lnTo>
                  <a:lnTo>
                    <a:pt x="198" y="1108"/>
                  </a:lnTo>
                  <a:lnTo>
                    <a:pt x="230" y="1084"/>
                  </a:lnTo>
                  <a:lnTo>
                    <a:pt x="250" y="1074"/>
                  </a:lnTo>
                  <a:lnTo>
                    <a:pt x="254" y="1056"/>
                  </a:lnTo>
                  <a:lnTo>
                    <a:pt x="264" y="1046"/>
                  </a:lnTo>
                  <a:lnTo>
                    <a:pt x="288" y="1034"/>
                  </a:lnTo>
                  <a:lnTo>
                    <a:pt x="322" y="1024"/>
                  </a:lnTo>
                  <a:lnTo>
                    <a:pt x="338" y="1026"/>
                  </a:lnTo>
                  <a:lnTo>
                    <a:pt x="352" y="1028"/>
                  </a:lnTo>
                  <a:lnTo>
                    <a:pt x="354" y="1048"/>
                  </a:lnTo>
                  <a:lnTo>
                    <a:pt x="370" y="1042"/>
                  </a:lnTo>
                  <a:lnTo>
                    <a:pt x="390" y="1038"/>
                  </a:lnTo>
                  <a:lnTo>
                    <a:pt x="404" y="1042"/>
                  </a:lnTo>
                  <a:lnTo>
                    <a:pt x="418" y="1044"/>
                  </a:lnTo>
                  <a:lnTo>
                    <a:pt x="444" y="1042"/>
                  </a:lnTo>
                  <a:lnTo>
                    <a:pt x="478" y="1038"/>
                  </a:lnTo>
                  <a:cubicBezTo>
                    <a:pt x="489" y="1035"/>
                    <a:pt x="499" y="1028"/>
                    <a:pt x="508" y="1024"/>
                  </a:cubicBezTo>
                  <a:cubicBezTo>
                    <a:pt x="517" y="1020"/>
                    <a:pt x="522" y="1014"/>
                    <a:pt x="530" y="1014"/>
                  </a:cubicBezTo>
                  <a:cubicBezTo>
                    <a:pt x="531" y="1005"/>
                    <a:pt x="557" y="1023"/>
                    <a:pt x="557" y="1023"/>
                  </a:cubicBezTo>
                  <a:cubicBezTo>
                    <a:pt x="594" y="1018"/>
                    <a:pt x="580" y="1015"/>
                    <a:pt x="605" y="999"/>
                  </a:cubicBezTo>
                  <a:cubicBezTo>
                    <a:pt x="632" y="1004"/>
                    <a:pt x="628" y="1008"/>
                    <a:pt x="623" y="1032"/>
                  </a:cubicBezTo>
                  <a:cubicBezTo>
                    <a:pt x="628" y="1051"/>
                    <a:pt x="629" y="1040"/>
                    <a:pt x="644" y="1035"/>
                  </a:cubicBezTo>
                  <a:cubicBezTo>
                    <a:pt x="652" y="1047"/>
                    <a:pt x="657" y="1047"/>
                    <a:pt x="671" y="1050"/>
                  </a:cubicBezTo>
                  <a:cubicBezTo>
                    <a:pt x="677" y="1048"/>
                    <a:pt x="684" y="1048"/>
                    <a:pt x="689" y="1044"/>
                  </a:cubicBezTo>
                  <a:cubicBezTo>
                    <a:pt x="695" y="1040"/>
                    <a:pt x="707" y="1032"/>
                    <a:pt x="707" y="1032"/>
                  </a:cubicBezTo>
                  <a:cubicBezTo>
                    <a:pt x="708" y="1029"/>
                    <a:pt x="707" y="1025"/>
                    <a:pt x="710" y="1023"/>
                  </a:cubicBezTo>
                  <a:cubicBezTo>
                    <a:pt x="715" y="1019"/>
                    <a:pt x="728" y="1017"/>
                    <a:pt x="728" y="1017"/>
                  </a:cubicBezTo>
                  <a:cubicBezTo>
                    <a:pt x="724" y="1004"/>
                    <a:pt x="717" y="994"/>
                    <a:pt x="713" y="981"/>
                  </a:cubicBezTo>
                  <a:cubicBezTo>
                    <a:pt x="721" y="958"/>
                    <a:pt x="714" y="986"/>
                    <a:pt x="710" y="963"/>
                  </a:cubicBezTo>
                  <a:cubicBezTo>
                    <a:pt x="708" y="950"/>
                    <a:pt x="724" y="937"/>
                    <a:pt x="734" y="930"/>
                  </a:cubicBezTo>
                  <a:cubicBezTo>
                    <a:pt x="738" y="917"/>
                    <a:pt x="742" y="915"/>
                    <a:pt x="752" y="906"/>
                  </a:cubicBezTo>
                  <a:cubicBezTo>
                    <a:pt x="758" y="900"/>
                    <a:pt x="770" y="888"/>
                    <a:pt x="770" y="888"/>
                  </a:cubicBezTo>
                  <a:lnTo>
                    <a:pt x="818" y="828"/>
                  </a:lnTo>
                  <a:lnTo>
                    <a:pt x="824" y="807"/>
                  </a:lnTo>
                  <a:lnTo>
                    <a:pt x="818" y="777"/>
                  </a:lnTo>
                  <a:cubicBezTo>
                    <a:pt x="817" y="763"/>
                    <a:pt x="807" y="744"/>
                    <a:pt x="818" y="735"/>
                  </a:cubicBezTo>
                  <a:cubicBezTo>
                    <a:pt x="825" y="729"/>
                    <a:pt x="847" y="725"/>
                    <a:pt x="857" y="723"/>
                  </a:cubicBezTo>
                  <a:cubicBezTo>
                    <a:pt x="860" y="721"/>
                    <a:pt x="864" y="720"/>
                    <a:pt x="866" y="717"/>
                  </a:cubicBezTo>
                  <a:cubicBezTo>
                    <a:pt x="868" y="715"/>
                    <a:pt x="866" y="710"/>
                    <a:pt x="869" y="708"/>
                  </a:cubicBezTo>
                  <a:cubicBezTo>
                    <a:pt x="874" y="704"/>
                    <a:pt x="887" y="702"/>
                    <a:pt x="887" y="702"/>
                  </a:cubicBezTo>
                  <a:cubicBezTo>
                    <a:pt x="909" y="706"/>
                    <a:pt x="912" y="716"/>
                    <a:pt x="890" y="723"/>
                  </a:cubicBezTo>
                  <a:cubicBezTo>
                    <a:pt x="881" y="751"/>
                    <a:pt x="879" y="738"/>
                    <a:pt x="857" y="753"/>
                  </a:cubicBezTo>
                  <a:cubicBezTo>
                    <a:pt x="858" y="758"/>
                    <a:pt x="857" y="764"/>
                    <a:pt x="860" y="768"/>
                  </a:cubicBezTo>
                  <a:cubicBezTo>
                    <a:pt x="862" y="771"/>
                    <a:pt x="868" y="768"/>
                    <a:pt x="869" y="771"/>
                  </a:cubicBezTo>
                  <a:cubicBezTo>
                    <a:pt x="871" y="781"/>
                    <a:pt x="866" y="794"/>
                    <a:pt x="863" y="804"/>
                  </a:cubicBezTo>
                  <a:cubicBezTo>
                    <a:pt x="867" y="816"/>
                    <a:pt x="870" y="811"/>
                    <a:pt x="878" y="819"/>
                  </a:cubicBezTo>
                  <a:lnTo>
                    <a:pt x="899" y="822"/>
                  </a:lnTo>
                  <a:lnTo>
                    <a:pt x="926" y="804"/>
                  </a:lnTo>
                  <a:lnTo>
                    <a:pt x="986" y="765"/>
                  </a:lnTo>
                  <a:cubicBezTo>
                    <a:pt x="1007" y="747"/>
                    <a:pt x="996" y="750"/>
                    <a:pt x="1016" y="750"/>
                  </a:cubicBezTo>
                  <a:lnTo>
                    <a:pt x="1037" y="744"/>
                  </a:lnTo>
                  <a:lnTo>
                    <a:pt x="1070" y="705"/>
                  </a:lnTo>
                  <a:lnTo>
                    <a:pt x="1091" y="678"/>
                  </a:lnTo>
                  <a:lnTo>
                    <a:pt x="1106" y="648"/>
                  </a:lnTo>
                  <a:lnTo>
                    <a:pt x="1121" y="630"/>
                  </a:lnTo>
                  <a:lnTo>
                    <a:pt x="1142" y="618"/>
                  </a:lnTo>
                  <a:lnTo>
                    <a:pt x="1166" y="609"/>
                  </a:lnTo>
                  <a:lnTo>
                    <a:pt x="1184" y="585"/>
                  </a:lnTo>
                  <a:lnTo>
                    <a:pt x="1184" y="546"/>
                  </a:lnTo>
                  <a:lnTo>
                    <a:pt x="1193" y="522"/>
                  </a:lnTo>
                  <a:lnTo>
                    <a:pt x="1202" y="492"/>
                  </a:lnTo>
                  <a:lnTo>
                    <a:pt x="1223" y="465"/>
                  </a:lnTo>
                  <a:lnTo>
                    <a:pt x="1232" y="435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ltGray">
            <a:xfrm>
              <a:off x="2084" y="2045"/>
              <a:ext cx="38" cy="34"/>
            </a:xfrm>
            <a:custGeom>
              <a:avLst/>
              <a:gdLst/>
              <a:ahLst/>
              <a:cxnLst>
                <a:cxn ang="0">
                  <a:pos x="4" y="12"/>
                </a:cxn>
                <a:cxn ang="0">
                  <a:pos x="18" y="0"/>
                </a:cxn>
                <a:cxn ang="0">
                  <a:pos x="38" y="8"/>
                </a:cxn>
                <a:cxn ang="0">
                  <a:pos x="30" y="34"/>
                </a:cxn>
                <a:cxn ang="0">
                  <a:pos x="14" y="20"/>
                </a:cxn>
                <a:cxn ang="0">
                  <a:pos x="0" y="18"/>
                </a:cxn>
                <a:cxn ang="0">
                  <a:pos x="4" y="12"/>
                </a:cxn>
              </a:cxnLst>
              <a:rect l="0" t="0" r="r" b="b"/>
              <a:pathLst>
                <a:path w="38" h="34">
                  <a:moveTo>
                    <a:pt x="4" y="12"/>
                  </a:moveTo>
                  <a:cubicBezTo>
                    <a:pt x="7" y="4"/>
                    <a:pt x="10" y="3"/>
                    <a:pt x="18" y="0"/>
                  </a:cubicBezTo>
                  <a:cubicBezTo>
                    <a:pt x="25" y="2"/>
                    <a:pt x="30" y="6"/>
                    <a:pt x="38" y="8"/>
                  </a:cubicBezTo>
                  <a:cubicBezTo>
                    <a:pt x="36" y="20"/>
                    <a:pt x="33" y="24"/>
                    <a:pt x="30" y="34"/>
                  </a:cubicBezTo>
                  <a:cubicBezTo>
                    <a:pt x="23" y="30"/>
                    <a:pt x="21" y="24"/>
                    <a:pt x="14" y="20"/>
                  </a:cubicBezTo>
                  <a:cubicBezTo>
                    <a:pt x="8" y="29"/>
                    <a:pt x="5" y="26"/>
                    <a:pt x="0" y="18"/>
                  </a:cubicBezTo>
                  <a:cubicBezTo>
                    <a:pt x="7" y="13"/>
                    <a:pt x="8" y="16"/>
                    <a:pt x="4" y="12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ltGray">
            <a:xfrm>
              <a:off x="2118" y="2015"/>
              <a:ext cx="32" cy="39"/>
            </a:xfrm>
            <a:custGeom>
              <a:avLst/>
              <a:gdLst/>
              <a:ahLst/>
              <a:cxnLst>
                <a:cxn ang="0">
                  <a:pos x="6" y="16"/>
                </a:cxn>
                <a:cxn ang="0">
                  <a:pos x="20" y="4"/>
                </a:cxn>
                <a:cxn ang="0">
                  <a:pos x="30" y="22"/>
                </a:cxn>
                <a:cxn ang="0">
                  <a:pos x="32" y="28"/>
                </a:cxn>
                <a:cxn ang="0">
                  <a:pos x="16" y="36"/>
                </a:cxn>
                <a:cxn ang="0">
                  <a:pos x="0" y="30"/>
                </a:cxn>
                <a:cxn ang="0">
                  <a:pos x="6" y="16"/>
                </a:cxn>
              </a:cxnLst>
              <a:rect l="0" t="0" r="r" b="b"/>
              <a:pathLst>
                <a:path w="32" h="39">
                  <a:moveTo>
                    <a:pt x="6" y="16"/>
                  </a:moveTo>
                  <a:cubicBezTo>
                    <a:pt x="9" y="8"/>
                    <a:pt x="12" y="7"/>
                    <a:pt x="20" y="4"/>
                  </a:cubicBezTo>
                  <a:cubicBezTo>
                    <a:pt x="29" y="13"/>
                    <a:pt x="25" y="7"/>
                    <a:pt x="30" y="22"/>
                  </a:cubicBezTo>
                  <a:cubicBezTo>
                    <a:pt x="31" y="24"/>
                    <a:pt x="32" y="28"/>
                    <a:pt x="32" y="28"/>
                  </a:cubicBezTo>
                  <a:cubicBezTo>
                    <a:pt x="27" y="35"/>
                    <a:pt x="25" y="39"/>
                    <a:pt x="16" y="36"/>
                  </a:cubicBezTo>
                  <a:cubicBezTo>
                    <a:pt x="7" y="39"/>
                    <a:pt x="5" y="38"/>
                    <a:pt x="0" y="30"/>
                  </a:cubicBezTo>
                  <a:cubicBezTo>
                    <a:pt x="1" y="27"/>
                    <a:pt x="11" y="0"/>
                    <a:pt x="6" y="16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ltGray">
            <a:xfrm>
              <a:off x="1610" y="2420"/>
              <a:ext cx="35" cy="38"/>
            </a:xfrm>
            <a:custGeom>
              <a:avLst/>
              <a:gdLst/>
              <a:ahLst/>
              <a:cxnLst>
                <a:cxn ang="0">
                  <a:pos x="10" y="32"/>
                </a:cxn>
                <a:cxn ang="0">
                  <a:pos x="1" y="20"/>
                </a:cxn>
                <a:cxn ang="0">
                  <a:pos x="9" y="0"/>
                </a:cxn>
                <a:cxn ang="0">
                  <a:pos x="31" y="20"/>
                </a:cxn>
                <a:cxn ang="0">
                  <a:pos x="21" y="38"/>
                </a:cxn>
                <a:cxn ang="0">
                  <a:pos x="10" y="32"/>
                </a:cxn>
              </a:cxnLst>
              <a:rect l="0" t="0" r="r" b="b"/>
              <a:pathLst>
                <a:path w="35" h="38">
                  <a:moveTo>
                    <a:pt x="10" y="32"/>
                  </a:moveTo>
                  <a:cubicBezTo>
                    <a:pt x="5" y="28"/>
                    <a:pt x="4" y="25"/>
                    <a:pt x="1" y="20"/>
                  </a:cubicBezTo>
                  <a:cubicBezTo>
                    <a:pt x="0" y="13"/>
                    <a:pt x="3" y="4"/>
                    <a:pt x="9" y="0"/>
                  </a:cubicBezTo>
                  <a:cubicBezTo>
                    <a:pt x="35" y="4"/>
                    <a:pt x="16" y="9"/>
                    <a:pt x="31" y="20"/>
                  </a:cubicBezTo>
                  <a:cubicBezTo>
                    <a:pt x="30" y="28"/>
                    <a:pt x="27" y="33"/>
                    <a:pt x="21" y="38"/>
                  </a:cubicBezTo>
                  <a:cubicBezTo>
                    <a:pt x="18" y="37"/>
                    <a:pt x="10" y="23"/>
                    <a:pt x="10" y="32"/>
                  </a:cubicBezTo>
                  <a:close/>
                </a:path>
              </a:pathLst>
            </a:custGeom>
            <a:solidFill>
              <a:schemeClr val="bg2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ltGray">
            <a:xfrm>
              <a:off x="1543" y="2285"/>
              <a:ext cx="53" cy="110"/>
            </a:xfrm>
            <a:custGeom>
              <a:avLst/>
              <a:gdLst/>
              <a:ahLst/>
              <a:cxnLst>
                <a:cxn ang="0">
                  <a:pos x="38" y="65"/>
                </a:cxn>
                <a:cxn ang="0">
                  <a:pos x="46" y="35"/>
                </a:cxn>
                <a:cxn ang="0">
                  <a:pos x="50" y="15"/>
                </a:cxn>
                <a:cxn ang="0">
                  <a:pos x="52" y="0"/>
                </a:cxn>
                <a:cxn ang="0">
                  <a:pos x="37" y="6"/>
                </a:cxn>
                <a:cxn ang="0">
                  <a:pos x="22" y="23"/>
                </a:cxn>
                <a:cxn ang="0">
                  <a:pos x="25" y="45"/>
                </a:cxn>
                <a:cxn ang="0">
                  <a:pos x="11" y="68"/>
                </a:cxn>
                <a:cxn ang="0">
                  <a:pos x="2" y="93"/>
                </a:cxn>
                <a:cxn ang="0">
                  <a:pos x="11" y="110"/>
                </a:cxn>
                <a:cxn ang="0">
                  <a:pos x="22" y="99"/>
                </a:cxn>
                <a:cxn ang="0">
                  <a:pos x="23" y="83"/>
                </a:cxn>
                <a:cxn ang="0">
                  <a:pos x="31" y="66"/>
                </a:cxn>
                <a:cxn ang="0">
                  <a:pos x="38" y="65"/>
                </a:cxn>
              </a:cxnLst>
              <a:rect l="0" t="0" r="r" b="b"/>
              <a:pathLst>
                <a:path w="53" h="110">
                  <a:moveTo>
                    <a:pt x="38" y="65"/>
                  </a:moveTo>
                  <a:cubicBezTo>
                    <a:pt x="37" y="51"/>
                    <a:pt x="34" y="42"/>
                    <a:pt x="46" y="35"/>
                  </a:cubicBezTo>
                  <a:cubicBezTo>
                    <a:pt x="52" y="25"/>
                    <a:pt x="52" y="28"/>
                    <a:pt x="50" y="15"/>
                  </a:cubicBezTo>
                  <a:cubicBezTo>
                    <a:pt x="53" y="10"/>
                    <a:pt x="53" y="6"/>
                    <a:pt x="52" y="0"/>
                  </a:cubicBezTo>
                  <a:cubicBezTo>
                    <a:pt x="46" y="2"/>
                    <a:pt x="42" y="2"/>
                    <a:pt x="37" y="6"/>
                  </a:cubicBezTo>
                  <a:cubicBezTo>
                    <a:pt x="33" y="12"/>
                    <a:pt x="28" y="19"/>
                    <a:pt x="22" y="23"/>
                  </a:cubicBezTo>
                  <a:cubicBezTo>
                    <a:pt x="19" y="30"/>
                    <a:pt x="22" y="38"/>
                    <a:pt x="25" y="45"/>
                  </a:cubicBezTo>
                  <a:cubicBezTo>
                    <a:pt x="23" y="54"/>
                    <a:pt x="20" y="65"/>
                    <a:pt x="11" y="68"/>
                  </a:cubicBezTo>
                  <a:cubicBezTo>
                    <a:pt x="7" y="76"/>
                    <a:pt x="8" y="86"/>
                    <a:pt x="2" y="93"/>
                  </a:cubicBezTo>
                  <a:cubicBezTo>
                    <a:pt x="0" y="103"/>
                    <a:pt x="2" y="106"/>
                    <a:pt x="11" y="110"/>
                  </a:cubicBezTo>
                  <a:cubicBezTo>
                    <a:pt x="18" y="108"/>
                    <a:pt x="19" y="106"/>
                    <a:pt x="22" y="99"/>
                  </a:cubicBezTo>
                  <a:cubicBezTo>
                    <a:pt x="24" y="84"/>
                    <a:pt x="32" y="101"/>
                    <a:pt x="23" y="83"/>
                  </a:cubicBezTo>
                  <a:cubicBezTo>
                    <a:pt x="25" y="77"/>
                    <a:pt x="28" y="72"/>
                    <a:pt x="31" y="66"/>
                  </a:cubicBezTo>
                  <a:cubicBezTo>
                    <a:pt x="34" y="72"/>
                    <a:pt x="38" y="72"/>
                    <a:pt x="38" y="65"/>
                  </a:cubicBezTo>
                  <a:close/>
                </a:path>
              </a:pathLst>
            </a:custGeom>
            <a:solidFill>
              <a:schemeClr val="bg2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ltGray">
            <a:xfrm>
              <a:off x="47" y="3743"/>
              <a:ext cx="261" cy="390"/>
            </a:xfrm>
            <a:custGeom>
              <a:avLst/>
              <a:gdLst/>
              <a:ahLst/>
              <a:cxnLst>
                <a:cxn ang="0">
                  <a:pos x="63" y="78"/>
                </a:cxn>
                <a:cxn ang="0">
                  <a:pos x="75" y="63"/>
                </a:cxn>
                <a:cxn ang="0">
                  <a:pos x="150" y="6"/>
                </a:cxn>
                <a:cxn ang="0">
                  <a:pos x="204" y="9"/>
                </a:cxn>
                <a:cxn ang="0">
                  <a:pos x="231" y="0"/>
                </a:cxn>
                <a:cxn ang="0">
                  <a:pos x="261" y="24"/>
                </a:cxn>
                <a:cxn ang="0">
                  <a:pos x="243" y="51"/>
                </a:cxn>
                <a:cxn ang="0">
                  <a:pos x="213" y="114"/>
                </a:cxn>
                <a:cxn ang="0">
                  <a:pos x="195" y="159"/>
                </a:cxn>
                <a:cxn ang="0">
                  <a:pos x="165" y="204"/>
                </a:cxn>
                <a:cxn ang="0">
                  <a:pos x="120" y="309"/>
                </a:cxn>
                <a:cxn ang="0">
                  <a:pos x="78" y="360"/>
                </a:cxn>
                <a:cxn ang="0">
                  <a:pos x="54" y="390"/>
                </a:cxn>
                <a:cxn ang="0">
                  <a:pos x="48" y="354"/>
                </a:cxn>
                <a:cxn ang="0">
                  <a:pos x="30" y="297"/>
                </a:cxn>
                <a:cxn ang="0">
                  <a:pos x="15" y="261"/>
                </a:cxn>
                <a:cxn ang="0">
                  <a:pos x="9" y="243"/>
                </a:cxn>
                <a:cxn ang="0">
                  <a:pos x="9" y="183"/>
                </a:cxn>
                <a:cxn ang="0">
                  <a:pos x="0" y="153"/>
                </a:cxn>
                <a:cxn ang="0">
                  <a:pos x="42" y="102"/>
                </a:cxn>
                <a:cxn ang="0">
                  <a:pos x="63" y="78"/>
                </a:cxn>
              </a:cxnLst>
              <a:rect l="0" t="0" r="r" b="b"/>
              <a:pathLst>
                <a:path w="261" h="390">
                  <a:moveTo>
                    <a:pt x="63" y="78"/>
                  </a:moveTo>
                  <a:cubicBezTo>
                    <a:pt x="70" y="58"/>
                    <a:pt x="60" y="80"/>
                    <a:pt x="75" y="63"/>
                  </a:cubicBezTo>
                  <a:cubicBezTo>
                    <a:pt x="101" y="33"/>
                    <a:pt x="111" y="19"/>
                    <a:pt x="150" y="6"/>
                  </a:cubicBezTo>
                  <a:cubicBezTo>
                    <a:pt x="166" y="7"/>
                    <a:pt x="188" y="14"/>
                    <a:pt x="204" y="9"/>
                  </a:cubicBezTo>
                  <a:cubicBezTo>
                    <a:pt x="213" y="6"/>
                    <a:pt x="231" y="0"/>
                    <a:pt x="231" y="0"/>
                  </a:cubicBezTo>
                  <a:cubicBezTo>
                    <a:pt x="249" y="4"/>
                    <a:pt x="255" y="6"/>
                    <a:pt x="261" y="24"/>
                  </a:cubicBezTo>
                  <a:cubicBezTo>
                    <a:pt x="257" y="36"/>
                    <a:pt x="248" y="40"/>
                    <a:pt x="243" y="51"/>
                  </a:cubicBezTo>
                  <a:cubicBezTo>
                    <a:pt x="233" y="72"/>
                    <a:pt x="222" y="93"/>
                    <a:pt x="213" y="114"/>
                  </a:cubicBezTo>
                  <a:cubicBezTo>
                    <a:pt x="206" y="129"/>
                    <a:pt x="203" y="144"/>
                    <a:pt x="195" y="159"/>
                  </a:cubicBezTo>
                  <a:cubicBezTo>
                    <a:pt x="186" y="175"/>
                    <a:pt x="169" y="186"/>
                    <a:pt x="165" y="204"/>
                  </a:cubicBezTo>
                  <a:cubicBezTo>
                    <a:pt x="159" y="229"/>
                    <a:pt x="146" y="300"/>
                    <a:pt x="120" y="309"/>
                  </a:cubicBezTo>
                  <a:cubicBezTo>
                    <a:pt x="108" y="327"/>
                    <a:pt x="92" y="343"/>
                    <a:pt x="78" y="360"/>
                  </a:cubicBezTo>
                  <a:cubicBezTo>
                    <a:pt x="69" y="371"/>
                    <a:pt x="66" y="386"/>
                    <a:pt x="54" y="390"/>
                  </a:cubicBezTo>
                  <a:cubicBezTo>
                    <a:pt x="46" y="378"/>
                    <a:pt x="51" y="370"/>
                    <a:pt x="48" y="354"/>
                  </a:cubicBezTo>
                  <a:cubicBezTo>
                    <a:pt x="44" y="335"/>
                    <a:pt x="36" y="316"/>
                    <a:pt x="30" y="297"/>
                  </a:cubicBezTo>
                  <a:cubicBezTo>
                    <a:pt x="26" y="285"/>
                    <a:pt x="19" y="273"/>
                    <a:pt x="15" y="261"/>
                  </a:cubicBezTo>
                  <a:cubicBezTo>
                    <a:pt x="13" y="255"/>
                    <a:pt x="9" y="243"/>
                    <a:pt x="9" y="243"/>
                  </a:cubicBezTo>
                  <a:cubicBezTo>
                    <a:pt x="2" y="177"/>
                    <a:pt x="9" y="259"/>
                    <a:pt x="9" y="183"/>
                  </a:cubicBezTo>
                  <a:cubicBezTo>
                    <a:pt x="9" y="173"/>
                    <a:pt x="0" y="153"/>
                    <a:pt x="0" y="153"/>
                  </a:cubicBezTo>
                  <a:cubicBezTo>
                    <a:pt x="8" y="130"/>
                    <a:pt x="22" y="115"/>
                    <a:pt x="42" y="102"/>
                  </a:cubicBezTo>
                  <a:cubicBezTo>
                    <a:pt x="46" y="90"/>
                    <a:pt x="54" y="87"/>
                    <a:pt x="63" y="78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ltGray">
            <a:xfrm>
              <a:off x="0" y="0"/>
              <a:ext cx="2934" cy="3703"/>
            </a:xfrm>
            <a:custGeom>
              <a:avLst/>
              <a:gdLst/>
              <a:ahLst/>
              <a:cxnLst>
                <a:cxn ang="0">
                  <a:pos x="77" y="3626"/>
                </a:cxn>
                <a:cxn ang="0">
                  <a:pos x="146" y="3494"/>
                </a:cxn>
                <a:cxn ang="0">
                  <a:pos x="179" y="3443"/>
                </a:cxn>
                <a:cxn ang="0">
                  <a:pos x="263" y="3308"/>
                </a:cxn>
                <a:cxn ang="0">
                  <a:pos x="353" y="3170"/>
                </a:cxn>
                <a:cxn ang="0">
                  <a:pos x="383" y="3104"/>
                </a:cxn>
                <a:cxn ang="0">
                  <a:pos x="419" y="3041"/>
                </a:cxn>
                <a:cxn ang="0">
                  <a:pos x="452" y="3008"/>
                </a:cxn>
                <a:cxn ang="0">
                  <a:pos x="308" y="2915"/>
                </a:cxn>
                <a:cxn ang="0">
                  <a:pos x="173" y="2951"/>
                </a:cxn>
                <a:cxn ang="0">
                  <a:pos x="416" y="2837"/>
                </a:cxn>
                <a:cxn ang="0">
                  <a:pos x="368" y="2696"/>
                </a:cxn>
                <a:cxn ang="0">
                  <a:pos x="317" y="2657"/>
                </a:cxn>
                <a:cxn ang="0">
                  <a:pos x="419" y="2615"/>
                </a:cxn>
                <a:cxn ang="0">
                  <a:pos x="311" y="2330"/>
                </a:cxn>
                <a:cxn ang="0">
                  <a:pos x="188" y="2090"/>
                </a:cxn>
                <a:cxn ang="0">
                  <a:pos x="311" y="1925"/>
                </a:cxn>
                <a:cxn ang="0">
                  <a:pos x="407" y="1922"/>
                </a:cxn>
                <a:cxn ang="0">
                  <a:pos x="572" y="1817"/>
                </a:cxn>
                <a:cxn ang="0">
                  <a:pos x="590" y="1727"/>
                </a:cxn>
                <a:cxn ang="0">
                  <a:pos x="395" y="1646"/>
                </a:cxn>
                <a:cxn ang="0">
                  <a:pos x="152" y="1673"/>
                </a:cxn>
                <a:cxn ang="0">
                  <a:pos x="149" y="1538"/>
                </a:cxn>
                <a:cxn ang="0">
                  <a:pos x="71" y="1367"/>
                </a:cxn>
                <a:cxn ang="0">
                  <a:pos x="245" y="1379"/>
                </a:cxn>
                <a:cxn ang="0">
                  <a:pos x="470" y="1217"/>
                </a:cxn>
                <a:cxn ang="0">
                  <a:pos x="668" y="1139"/>
                </a:cxn>
                <a:cxn ang="0">
                  <a:pos x="593" y="1334"/>
                </a:cxn>
                <a:cxn ang="0">
                  <a:pos x="593" y="1460"/>
                </a:cxn>
                <a:cxn ang="0">
                  <a:pos x="611" y="1469"/>
                </a:cxn>
                <a:cxn ang="0">
                  <a:pos x="947" y="1361"/>
                </a:cxn>
                <a:cxn ang="0">
                  <a:pos x="1109" y="1424"/>
                </a:cxn>
                <a:cxn ang="0">
                  <a:pos x="1058" y="1580"/>
                </a:cxn>
                <a:cxn ang="0">
                  <a:pos x="983" y="1670"/>
                </a:cxn>
                <a:cxn ang="0">
                  <a:pos x="1055" y="1712"/>
                </a:cxn>
                <a:cxn ang="0">
                  <a:pos x="1214" y="1736"/>
                </a:cxn>
                <a:cxn ang="0">
                  <a:pos x="1259" y="1898"/>
                </a:cxn>
                <a:cxn ang="0">
                  <a:pos x="1208" y="1931"/>
                </a:cxn>
                <a:cxn ang="0">
                  <a:pos x="1205" y="2105"/>
                </a:cxn>
                <a:cxn ang="0">
                  <a:pos x="1184" y="2285"/>
                </a:cxn>
                <a:cxn ang="0">
                  <a:pos x="1148" y="2333"/>
                </a:cxn>
                <a:cxn ang="0">
                  <a:pos x="1280" y="2267"/>
                </a:cxn>
                <a:cxn ang="0">
                  <a:pos x="1316" y="2267"/>
                </a:cxn>
                <a:cxn ang="0">
                  <a:pos x="1361" y="2261"/>
                </a:cxn>
                <a:cxn ang="0">
                  <a:pos x="1415" y="2234"/>
                </a:cxn>
                <a:cxn ang="0">
                  <a:pos x="1616" y="2060"/>
                </a:cxn>
                <a:cxn ang="0">
                  <a:pos x="1595" y="1832"/>
                </a:cxn>
                <a:cxn ang="0">
                  <a:pos x="1433" y="1544"/>
                </a:cxn>
                <a:cxn ang="0">
                  <a:pos x="1391" y="1406"/>
                </a:cxn>
                <a:cxn ang="0">
                  <a:pos x="1604" y="1304"/>
                </a:cxn>
                <a:cxn ang="0">
                  <a:pos x="1679" y="1121"/>
                </a:cxn>
                <a:cxn ang="0">
                  <a:pos x="1829" y="1004"/>
                </a:cxn>
                <a:cxn ang="0">
                  <a:pos x="1991" y="842"/>
                </a:cxn>
                <a:cxn ang="0">
                  <a:pos x="2036" y="899"/>
                </a:cxn>
                <a:cxn ang="0">
                  <a:pos x="2267" y="911"/>
                </a:cxn>
                <a:cxn ang="0">
                  <a:pos x="2534" y="647"/>
                </a:cxn>
                <a:cxn ang="0">
                  <a:pos x="2768" y="347"/>
                </a:cxn>
                <a:cxn ang="0">
                  <a:pos x="2855" y="155"/>
                </a:cxn>
              </a:cxnLst>
              <a:rect l="0" t="0" r="r" b="b"/>
              <a:pathLst>
                <a:path w="2934" h="3703">
                  <a:moveTo>
                    <a:pt x="2934" y="0"/>
                  </a:moveTo>
                  <a:lnTo>
                    <a:pt x="0" y="0"/>
                  </a:lnTo>
                  <a:lnTo>
                    <a:pt x="0" y="3703"/>
                  </a:lnTo>
                  <a:lnTo>
                    <a:pt x="65" y="3665"/>
                  </a:lnTo>
                  <a:lnTo>
                    <a:pt x="77" y="3626"/>
                  </a:lnTo>
                  <a:lnTo>
                    <a:pt x="107" y="3629"/>
                  </a:lnTo>
                  <a:lnTo>
                    <a:pt x="116" y="3590"/>
                  </a:lnTo>
                  <a:lnTo>
                    <a:pt x="143" y="3578"/>
                  </a:lnTo>
                  <a:lnTo>
                    <a:pt x="164" y="3506"/>
                  </a:lnTo>
                  <a:lnTo>
                    <a:pt x="146" y="3494"/>
                  </a:lnTo>
                  <a:lnTo>
                    <a:pt x="140" y="3479"/>
                  </a:lnTo>
                  <a:lnTo>
                    <a:pt x="158" y="3467"/>
                  </a:lnTo>
                  <a:lnTo>
                    <a:pt x="167" y="3485"/>
                  </a:lnTo>
                  <a:lnTo>
                    <a:pt x="185" y="3482"/>
                  </a:lnTo>
                  <a:lnTo>
                    <a:pt x="179" y="3443"/>
                  </a:lnTo>
                  <a:lnTo>
                    <a:pt x="209" y="3419"/>
                  </a:lnTo>
                  <a:lnTo>
                    <a:pt x="215" y="3374"/>
                  </a:lnTo>
                  <a:lnTo>
                    <a:pt x="239" y="3356"/>
                  </a:lnTo>
                  <a:lnTo>
                    <a:pt x="263" y="3335"/>
                  </a:lnTo>
                  <a:lnTo>
                    <a:pt x="263" y="3308"/>
                  </a:lnTo>
                  <a:lnTo>
                    <a:pt x="284" y="3251"/>
                  </a:lnTo>
                  <a:lnTo>
                    <a:pt x="329" y="3284"/>
                  </a:lnTo>
                  <a:lnTo>
                    <a:pt x="347" y="3242"/>
                  </a:lnTo>
                  <a:lnTo>
                    <a:pt x="359" y="3203"/>
                  </a:lnTo>
                  <a:lnTo>
                    <a:pt x="353" y="3170"/>
                  </a:lnTo>
                  <a:lnTo>
                    <a:pt x="371" y="3140"/>
                  </a:lnTo>
                  <a:lnTo>
                    <a:pt x="359" y="3125"/>
                  </a:lnTo>
                  <a:lnTo>
                    <a:pt x="341" y="3107"/>
                  </a:lnTo>
                  <a:lnTo>
                    <a:pt x="374" y="3083"/>
                  </a:lnTo>
                  <a:lnTo>
                    <a:pt x="383" y="3104"/>
                  </a:lnTo>
                  <a:lnTo>
                    <a:pt x="404" y="3104"/>
                  </a:lnTo>
                  <a:lnTo>
                    <a:pt x="425" y="3071"/>
                  </a:lnTo>
                  <a:lnTo>
                    <a:pt x="446" y="3041"/>
                  </a:lnTo>
                  <a:lnTo>
                    <a:pt x="443" y="3035"/>
                  </a:lnTo>
                  <a:lnTo>
                    <a:pt x="419" y="3041"/>
                  </a:lnTo>
                  <a:lnTo>
                    <a:pt x="371" y="3044"/>
                  </a:lnTo>
                  <a:lnTo>
                    <a:pt x="371" y="3032"/>
                  </a:lnTo>
                  <a:lnTo>
                    <a:pt x="392" y="3029"/>
                  </a:lnTo>
                  <a:lnTo>
                    <a:pt x="413" y="3017"/>
                  </a:lnTo>
                  <a:lnTo>
                    <a:pt x="452" y="3008"/>
                  </a:lnTo>
                  <a:lnTo>
                    <a:pt x="470" y="2999"/>
                  </a:lnTo>
                  <a:lnTo>
                    <a:pt x="401" y="2978"/>
                  </a:lnTo>
                  <a:lnTo>
                    <a:pt x="374" y="2942"/>
                  </a:lnTo>
                  <a:lnTo>
                    <a:pt x="344" y="2918"/>
                  </a:lnTo>
                  <a:lnTo>
                    <a:pt x="308" y="2915"/>
                  </a:lnTo>
                  <a:lnTo>
                    <a:pt x="296" y="2942"/>
                  </a:lnTo>
                  <a:lnTo>
                    <a:pt x="260" y="2954"/>
                  </a:lnTo>
                  <a:lnTo>
                    <a:pt x="245" y="2936"/>
                  </a:lnTo>
                  <a:lnTo>
                    <a:pt x="227" y="2936"/>
                  </a:lnTo>
                  <a:lnTo>
                    <a:pt x="173" y="2951"/>
                  </a:lnTo>
                  <a:lnTo>
                    <a:pt x="215" y="2921"/>
                  </a:lnTo>
                  <a:lnTo>
                    <a:pt x="275" y="2909"/>
                  </a:lnTo>
                  <a:lnTo>
                    <a:pt x="320" y="2873"/>
                  </a:lnTo>
                  <a:lnTo>
                    <a:pt x="365" y="2840"/>
                  </a:lnTo>
                  <a:lnTo>
                    <a:pt x="416" y="2837"/>
                  </a:lnTo>
                  <a:lnTo>
                    <a:pt x="428" y="2825"/>
                  </a:lnTo>
                  <a:lnTo>
                    <a:pt x="452" y="2822"/>
                  </a:lnTo>
                  <a:lnTo>
                    <a:pt x="437" y="2780"/>
                  </a:lnTo>
                  <a:lnTo>
                    <a:pt x="407" y="2738"/>
                  </a:lnTo>
                  <a:lnTo>
                    <a:pt x="368" y="2696"/>
                  </a:lnTo>
                  <a:lnTo>
                    <a:pt x="311" y="2672"/>
                  </a:lnTo>
                  <a:lnTo>
                    <a:pt x="269" y="2636"/>
                  </a:lnTo>
                  <a:lnTo>
                    <a:pt x="233" y="2597"/>
                  </a:lnTo>
                  <a:lnTo>
                    <a:pt x="284" y="2615"/>
                  </a:lnTo>
                  <a:lnTo>
                    <a:pt x="317" y="2657"/>
                  </a:lnTo>
                  <a:lnTo>
                    <a:pt x="377" y="2669"/>
                  </a:lnTo>
                  <a:lnTo>
                    <a:pt x="434" y="2702"/>
                  </a:lnTo>
                  <a:lnTo>
                    <a:pt x="464" y="2693"/>
                  </a:lnTo>
                  <a:lnTo>
                    <a:pt x="455" y="2648"/>
                  </a:lnTo>
                  <a:lnTo>
                    <a:pt x="419" y="2615"/>
                  </a:lnTo>
                  <a:lnTo>
                    <a:pt x="410" y="2588"/>
                  </a:lnTo>
                  <a:lnTo>
                    <a:pt x="383" y="2558"/>
                  </a:lnTo>
                  <a:lnTo>
                    <a:pt x="338" y="2525"/>
                  </a:lnTo>
                  <a:lnTo>
                    <a:pt x="335" y="2432"/>
                  </a:lnTo>
                  <a:lnTo>
                    <a:pt x="311" y="2330"/>
                  </a:lnTo>
                  <a:lnTo>
                    <a:pt x="275" y="2231"/>
                  </a:lnTo>
                  <a:lnTo>
                    <a:pt x="191" y="2165"/>
                  </a:lnTo>
                  <a:lnTo>
                    <a:pt x="170" y="2168"/>
                  </a:lnTo>
                  <a:lnTo>
                    <a:pt x="161" y="2105"/>
                  </a:lnTo>
                  <a:lnTo>
                    <a:pt x="188" y="2090"/>
                  </a:lnTo>
                  <a:lnTo>
                    <a:pt x="269" y="1979"/>
                  </a:lnTo>
                  <a:lnTo>
                    <a:pt x="314" y="1961"/>
                  </a:lnTo>
                  <a:lnTo>
                    <a:pt x="332" y="1949"/>
                  </a:lnTo>
                  <a:lnTo>
                    <a:pt x="311" y="1943"/>
                  </a:lnTo>
                  <a:lnTo>
                    <a:pt x="311" y="1925"/>
                  </a:lnTo>
                  <a:lnTo>
                    <a:pt x="329" y="1907"/>
                  </a:lnTo>
                  <a:lnTo>
                    <a:pt x="365" y="1904"/>
                  </a:lnTo>
                  <a:lnTo>
                    <a:pt x="362" y="1931"/>
                  </a:lnTo>
                  <a:lnTo>
                    <a:pt x="374" y="1940"/>
                  </a:lnTo>
                  <a:lnTo>
                    <a:pt x="407" y="1922"/>
                  </a:lnTo>
                  <a:lnTo>
                    <a:pt x="410" y="1877"/>
                  </a:lnTo>
                  <a:lnTo>
                    <a:pt x="428" y="1868"/>
                  </a:lnTo>
                  <a:lnTo>
                    <a:pt x="431" y="1844"/>
                  </a:lnTo>
                  <a:lnTo>
                    <a:pt x="482" y="1838"/>
                  </a:lnTo>
                  <a:lnTo>
                    <a:pt x="572" y="1817"/>
                  </a:lnTo>
                  <a:lnTo>
                    <a:pt x="650" y="1826"/>
                  </a:lnTo>
                  <a:lnTo>
                    <a:pt x="647" y="1775"/>
                  </a:lnTo>
                  <a:lnTo>
                    <a:pt x="683" y="1748"/>
                  </a:lnTo>
                  <a:lnTo>
                    <a:pt x="644" y="1739"/>
                  </a:lnTo>
                  <a:lnTo>
                    <a:pt x="590" y="1727"/>
                  </a:lnTo>
                  <a:lnTo>
                    <a:pt x="557" y="1721"/>
                  </a:lnTo>
                  <a:lnTo>
                    <a:pt x="485" y="1682"/>
                  </a:lnTo>
                  <a:lnTo>
                    <a:pt x="461" y="1640"/>
                  </a:lnTo>
                  <a:lnTo>
                    <a:pt x="431" y="1637"/>
                  </a:lnTo>
                  <a:lnTo>
                    <a:pt x="395" y="1646"/>
                  </a:lnTo>
                  <a:lnTo>
                    <a:pt x="338" y="1688"/>
                  </a:lnTo>
                  <a:lnTo>
                    <a:pt x="284" y="1703"/>
                  </a:lnTo>
                  <a:lnTo>
                    <a:pt x="224" y="1736"/>
                  </a:lnTo>
                  <a:lnTo>
                    <a:pt x="197" y="1736"/>
                  </a:lnTo>
                  <a:lnTo>
                    <a:pt x="152" y="1673"/>
                  </a:lnTo>
                  <a:lnTo>
                    <a:pt x="149" y="1646"/>
                  </a:lnTo>
                  <a:lnTo>
                    <a:pt x="164" y="1616"/>
                  </a:lnTo>
                  <a:lnTo>
                    <a:pt x="197" y="1574"/>
                  </a:lnTo>
                  <a:lnTo>
                    <a:pt x="197" y="1559"/>
                  </a:lnTo>
                  <a:lnTo>
                    <a:pt x="149" y="1538"/>
                  </a:lnTo>
                  <a:lnTo>
                    <a:pt x="107" y="1532"/>
                  </a:lnTo>
                  <a:lnTo>
                    <a:pt x="74" y="1532"/>
                  </a:lnTo>
                  <a:lnTo>
                    <a:pt x="56" y="1511"/>
                  </a:lnTo>
                  <a:lnTo>
                    <a:pt x="53" y="1460"/>
                  </a:lnTo>
                  <a:lnTo>
                    <a:pt x="71" y="1367"/>
                  </a:lnTo>
                  <a:lnTo>
                    <a:pt x="104" y="1355"/>
                  </a:lnTo>
                  <a:lnTo>
                    <a:pt x="125" y="1343"/>
                  </a:lnTo>
                  <a:lnTo>
                    <a:pt x="137" y="1373"/>
                  </a:lnTo>
                  <a:lnTo>
                    <a:pt x="197" y="1388"/>
                  </a:lnTo>
                  <a:lnTo>
                    <a:pt x="245" y="1379"/>
                  </a:lnTo>
                  <a:lnTo>
                    <a:pt x="251" y="1334"/>
                  </a:lnTo>
                  <a:lnTo>
                    <a:pt x="302" y="1301"/>
                  </a:lnTo>
                  <a:lnTo>
                    <a:pt x="344" y="1286"/>
                  </a:lnTo>
                  <a:lnTo>
                    <a:pt x="464" y="1238"/>
                  </a:lnTo>
                  <a:lnTo>
                    <a:pt x="470" y="1217"/>
                  </a:lnTo>
                  <a:lnTo>
                    <a:pt x="560" y="1154"/>
                  </a:lnTo>
                  <a:lnTo>
                    <a:pt x="575" y="1130"/>
                  </a:lnTo>
                  <a:lnTo>
                    <a:pt x="605" y="1151"/>
                  </a:lnTo>
                  <a:lnTo>
                    <a:pt x="629" y="1163"/>
                  </a:lnTo>
                  <a:lnTo>
                    <a:pt x="668" y="1139"/>
                  </a:lnTo>
                  <a:lnTo>
                    <a:pt x="674" y="1163"/>
                  </a:lnTo>
                  <a:lnTo>
                    <a:pt x="716" y="1181"/>
                  </a:lnTo>
                  <a:lnTo>
                    <a:pt x="704" y="1220"/>
                  </a:lnTo>
                  <a:lnTo>
                    <a:pt x="647" y="1283"/>
                  </a:lnTo>
                  <a:lnTo>
                    <a:pt x="593" y="1334"/>
                  </a:lnTo>
                  <a:lnTo>
                    <a:pt x="581" y="1370"/>
                  </a:lnTo>
                  <a:lnTo>
                    <a:pt x="593" y="1385"/>
                  </a:lnTo>
                  <a:lnTo>
                    <a:pt x="629" y="1385"/>
                  </a:lnTo>
                  <a:lnTo>
                    <a:pt x="599" y="1430"/>
                  </a:lnTo>
                  <a:lnTo>
                    <a:pt x="593" y="1460"/>
                  </a:lnTo>
                  <a:lnTo>
                    <a:pt x="566" y="1457"/>
                  </a:lnTo>
                  <a:lnTo>
                    <a:pt x="539" y="1475"/>
                  </a:lnTo>
                  <a:lnTo>
                    <a:pt x="536" y="1490"/>
                  </a:lnTo>
                  <a:lnTo>
                    <a:pt x="566" y="1490"/>
                  </a:lnTo>
                  <a:lnTo>
                    <a:pt x="611" y="1469"/>
                  </a:lnTo>
                  <a:lnTo>
                    <a:pt x="659" y="1442"/>
                  </a:lnTo>
                  <a:lnTo>
                    <a:pt x="725" y="1385"/>
                  </a:lnTo>
                  <a:lnTo>
                    <a:pt x="770" y="1385"/>
                  </a:lnTo>
                  <a:lnTo>
                    <a:pt x="845" y="1361"/>
                  </a:lnTo>
                  <a:lnTo>
                    <a:pt x="947" y="1361"/>
                  </a:lnTo>
                  <a:lnTo>
                    <a:pt x="995" y="1391"/>
                  </a:lnTo>
                  <a:lnTo>
                    <a:pt x="998" y="1412"/>
                  </a:lnTo>
                  <a:lnTo>
                    <a:pt x="1019" y="1394"/>
                  </a:lnTo>
                  <a:lnTo>
                    <a:pt x="1055" y="1427"/>
                  </a:lnTo>
                  <a:lnTo>
                    <a:pt x="1109" y="1424"/>
                  </a:lnTo>
                  <a:lnTo>
                    <a:pt x="1094" y="1469"/>
                  </a:lnTo>
                  <a:lnTo>
                    <a:pt x="1082" y="1505"/>
                  </a:lnTo>
                  <a:lnTo>
                    <a:pt x="1073" y="1535"/>
                  </a:lnTo>
                  <a:lnTo>
                    <a:pt x="1091" y="1565"/>
                  </a:lnTo>
                  <a:lnTo>
                    <a:pt x="1058" y="1580"/>
                  </a:lnTo>
                  <a:lnTo>
                    <a:pt x="1040" y="1595"/>
                  </a:lnTo>
                  <a:lnTo>
                    <a:pt x="1013" y="1583"/>
                  </a:lnTo>
                  <a:lnTo>
                    <a:pt x="1013" y="1625"/>
                  </a:lnTo>
                  <a:lnTo>
                    <a:pt x="986" y="1652"/>
                  </a:lnTo>
                  <a:lnTo>
                    <a:pt x="983" y="1670"/>
                  </a:lnTo>
                  <a:lnTo>
                    <a:pt x="1007" y="1673"/>
                  </a:lnTo>
                  <a:lnTo>
                    <a:pt x="1037" y="1667"/>
                  </a:lnTo>
                  <a:lnTo>
                    <a:pt x="1025" y="1694"/>
                  </a:lnTo>
                  <a:lnTo>
                    <a:pt x="1037" y="1709"/>
                  </a:lnTo>
                  <a:lnTo>
                    <a:pt x="1055" y="1712"/>
                  </a:lnTo>
                  <a:lnTo>
                    <a:pt x="1058" y="1727"/>
                  </a:lnTo>
                  <a:lnTo>
                    <a:pt x="1094" y="1703"/>
                  </a:lnTo>
                  <a:lnTo>
                    <a:pt x="1100" y="1676"/>
                  </a:lnTo>
                  <a:lnTo>
                    <a:pt x="1148" y="1730"/>
                  </a:lnTo>
                  <a:lnTo>
                    <a:pt x="1214" y="1736"/>
                  </a:lnTo>
                  <a:lnTo>
                    <a:pt x="1220" y="1754"/>
                  </a:lnTo>
                  <a:lnTo>
                    <a:pt x="1223" y="1781"/>
                  </a:lnTo>
                  <a:lnTo>
                    <a:pt x="1244" y="1838"/>
                  </a:lnTo>
                  <a:lnTo>
                    <a:pt x="1244" y="1856"/>
                  </a:lnTo>
                  <a:lnTo>
                    <a:pt x="1259" y="1898"/>
                  </a:lnTo>
                  <a:lnTo>
                    <a:pt x="1226" y="1883"/>
                  </a:lnTo>
                  <a:lnTo>
                    <a:pt x="1190" y="1883"/>
                  </a:lnTo>
                  <a:lnTo>
                    <a:pt x="1160" y="1898"/>
                  </a:lnTo>
                  <a:lnTo>
                    <a:pt x="1184" y="1928"/>
                  </a:lnTo>
                  <a:lnTo>
                    <a:pt x="1208" y="1931"/>
                  </a:lnTo>
                  <a:lnTo>
                    <a:pt x="1205" y="1949"/>
                  </a:lnTo>
                  <a:lnTo>
                    <a:pt x="1196" y="1982"/>
                  </a:lnTo>
                  <a:lnTo>
                    <a:pt x="1211" y="2039"/>
                  </a:lnTo>
                  <a:lnTo>
                    <a:pt x="1217" y="2072"/>
                  </a:lnTo>
                  <a:lnTo>
                    <a:pt x="1205" y="2105"/>
                  </a:lnTo>
                  <a:lnTo>
                    <a:pt x="1184" y="2150"/>
                  </a:lnTo>
                  <a:lnTo>
                    <a:pt x="1169" y="2210"/>
                  </a:lnTo>
                  <a:lnTo>
                    <a:pt x="1166" y="2246"/>
                  </a:lnTo>
                  <a:lnTo>
                    <a:pt x="1193" y="2255"/>
                  </a:lnTo>
                  <a:lnTo>
                    <a:pt x="1184" y="2285"/>
                  </a:lnTo>
                  <a:lnTo>
                    <a:pt x="1169" y="2270"/>
                  </a:lnTo>
                  <a:lnTo>
                    <a:pt x="1154" y="2261"/>
                  </a:lnTo>
                  <a:lnTo>
                    <a:pt x="1163" y="2306"/>
                  </a:lnTo>
                  <a:lnTo>
                    <a:pt x="1142" y="2312"/>
                  </a:lnTo>
                  <a:lnTo>
                    <a:pt x="1148" y="2333"/>
                  </a:lnTo>
                  <a:lnTo>
                    <a:pt x="1181" y="2306"/>
                  </a:lnTo>
                  <a:lnTo>
                    <a:pt x="1193" y="2318"/>
                  </a:lnTo>
                  <a:lnTo>
                    <a:pt x="1211" y="2297"/>
                  </a:lnTo>
                  <a:lnTo>
                    <a:pt x="1232" y="2309"/>
                  </a:lnTo>
                  <a:lnTo>
                    <a:pt x="1280" y="2267"/>
                  </a:lnTo>
                  <a:lnTo>
                    <a:pt x="1298" y="2258"/>
                  </a:lnTo>
                  <a:lnTo>
                    <a:pt x="1283" y="2294"/>
                  </a:lnTo>
                  <a:lnTo>
                    <a:pt x="1295" y="2306"/>
                  </a:lnTo>
                  <a:lnTo>
                    <a:pt x="1310" y="2297"/>
                  </a:lnTo>
                  <a:lnTo>
                    <a:pt x="1316" y="2267"/>
                  </a:lnTo>
                  <a:lnTo>
                    <a:pt x="1328" y="2279"/>
                  </a:lnTo>
                  <a:lnTo>
                    <a:pt x="1340" y="2270"/>
                  </a:lnTo>
                  <a:lnTo>
                    <a:pt x="1331" y="2249"/>
                  </a:lnTo>
                  <a:lnTo>
                    <a:pt x="1355" y="2240"/>
                  </a:lnTo>
                  <a:lnTo>
                    <a:pt x="1361" y="2261"/>
                  </a:lnTo>
                  <a:lnTo>
                    <a:pt x="1382" y="2276"/>
                  </a:lnTo>
                  <a:lnTo>
                    <a:pt x="1394" y="2270"/>
                  </a:lnTo>
                  <a:lnTo>
                    <a:pt x="1379" y="2243"/>
                  </a:lnTo>
                  <a:lnTo>
                    <a:pt x="1367" y="2228"/>
                  </a:lnTo>
                  <a:lnTo>
                    <a:pt x="1415" y="2234"/>
                  </a:lnTo>
                  <a:lnTo>
                    <a:pt x="1448" y="2249"/>
                  </a:lnTo>
                  <a:lnTo>
                    <a:pt x="1451" y="2204"/>
                  </a:lnTo>
                  <a:lnTo>
                    <a:pt x="1547" y="2228"/>
                  </a:lnTo>
                  <a:lnTo>
                    <a:pt x="1598" y="2141"/>
                  </a:lnTo>
                  <a:lnTo>
                    <a:pt x="1616" y="2060"/>
                  </a:lnTo>
                  <a:lnTo>
                    <a:pt x="1598" y="2048"/>
                  </a:lnTo>
                  <a:lnTo>
                    <a:pt x="1595" y="2027"/>
                  </a:lnTo>
                  <a:lnTo>
                    <a:pt x="1601" y="1967"/>
                  </a:lnTo>
                  <a:lnTo>
                    <a:pt x="1607" y="1898"/>
                  </a:lnTo>
                  <a:lnTo>
                    <a:pt x="1595" y="1832"/>
                  </a:lnTo>
                  <a:lnTo>
                    <a:pt x="1571" y="1802"/>
                  </a:lnTo>
                  <a:lnTo>
                    <a:pt x="1541" y="1748"/>
                  </a:lnTo>
                  <a:lnTo>
                    <a:pt x="1490" y="1616"/>
                  </a:lnTo>
                  <a:lnTo>
                    <a:pt x="1454" y="1577"/>
                  </a:lnTo>
                  <a:lnTo>
                    <a:pt x="1433" y="1544"/>
                  </a:lnTo>
                  <a:lnTo>
                    <a:pt x="1400" y="1544"/>
                  </a:lnTo>
                  <a:lnTo>
                    <a:pt x="1388" y="1508"/>
                  </a:lnTo>
                  <a:lnTo>
                    <a:pt x="1397" y="1496"/>
                  </a:lnTo>
                  <a:lnTo>
                    <a:pt x="1394" y="1460"/>
                  </a:lnTo>
                  <a:lnTo>
                    <a:pt x="1391" y="1406"/>
                  </a:lnTo>
                  <a:lnTo>
                    <a:pt x="1421" y="1391"/>
                  </a:lnTo>
                  <a:lnTo>
                    <a:pt x="1445" y="1370"/>
                  </a:lnTo>
                  <a:lnTo>
                    <a:pt x="1505" y="1370"/>
                  </a:lnTo>
                  <a:lnTo>
                    <a:pt x="1562" y="1316"/>
                  </a:lnTo>
                  <a:lnTo>
                    <a:pt x="1604" y="1304"/>
                  </a:lnTo>
                  <a:lnTo>
                    <a:pt x="1658" y="1256"/>
                  </a:lnTo>
                  <a:lnTo>
                    <a:pt x="1682" y="1247"/>
                  </a:lnTo>
                  <a:lnTo>
                    <a:pt x="1691" y="1166"/>
                  </a:lnTo>
                  <a:lnTo>
                    <a:pt x="1694" y="1142"/>
                  </a:lnTo>
                  <a:lnTo>
                    <a:pt x="1679" y="1121"/>
                  </a:lnTo>
                  <a:lnTo>
                    <a:pt x="1682" y="1097"/>
                  </a:lnTo>
                  <a:lnTo>
                    <a:pt x="1727" y="1073"/>
                  </a:lnTo>
                  <a:lnTo>
                    <a:pt x="1781" y="1025"/>
                  </a:lnTo>
                  <a:lnTo>
                    <a:pt x="1805" y="1028"/>
                  </a:lnTo>
                  <a:lnTo>
                    <a:pt x="1829" y="1004"/>
                  </a:lnTo>
                  <a:lnTo>
                    <a:pt x="1832" y="974"/>
                  </a:lnTo>
                  <a:lnTo>
                    <a:pt x="1862" y="974"/>
                  </a:lnTo>
                  <a:lnTo>
                    <a:pt x="1901" y="953"/>
                  </a:lnTo>
                  <a:lnTo>
                    <a:pt x="1940" y="899"/>
                  </a:lnTo>
                  <a:lnTo>
                    <a:pt x="1991" y="842"/>
                  </a:lnTo>
                  <a:lnTo>
                    <a:pt x="1976" y="893"/>
                  </a:lnTo>
                  <a:lnTo>
                    <a:pt x="1988" y="905"/>
                  </a:lnTo>
                  <a:lnTo>
                    <a:pt x="2021" y="851"/>
                  </a:lnTo>
                  <a:lnTo>
                    <a:pt x="2036" y="863"/>
                  </a:lnTo>
                  <a:lnTo>
                    <a:pt x="2036" y="899"/>
                  </a:lnTo>
                  <a:lnTo>
                    <a:pt x="2036" y="926"/>
                  </a:lnTo>
                  <a:lnTo>
                    <a:pt x="2075" y="926"/>
                  </a:lnTo>
                  <a:lnTo>
                    <a:pt x="2129" y="941"/>
                  </a:lnTo>
                  <a:lnTo>
                    <a:pt x="2198" y="932"/>
                  </a:lnTo>
                  <a:lnTo>
                    <a:pt x="2267" y="911"/>
                  </a:lnTo>
                  <a:lnTo>
                    <a:pt x="2315" y="869"/>
                  </a:lnTo>
                  <a:lnTo>
                    <a:pt x="2390" y="818"/>
                  </a:lnTo>
                  <a:lnTo>
                    <a:pt x="2438" y="770"/>
                  </a:lnTo>
                  <a:lnTo>
                    <a:pt x="2480" y="698"/>
                  </a:lnTo>
                  <a:lnTo>
                    <a:pt x="2534" y="647"/>
                  </a:lnTo>
                  <a:lnTo>
                    <a:pt x="2552" y="617"/>
                  </a:lnTo>
                  <a:lnTo>
                    <a:pt x="2573" y="575"/>
                  </a:lnTo>
                  <a:lnTo>
                    <a:pt x="2597" y="536"/>
                  </a:lnTo>
                  <a:lnTo>
                    <a:pt x="2741" y="383"/>
                  </a:lnTo>
                  <a:lnTo>
                    <a:pt x="2768" y="347"/>
                  </a:lnTo>
                  <a:lnTo>
                    <a:pt x="2774" y="320"/>
                  </a:lnTo>
                  <a:lnTo>
                    <a:pt x="2789" y="236"/>
                  </a:lnTo>
                  <a:lnTo>
                    <a:pt x="2807" y="209"/>
                  </a:lnTo>
                  <a:lnTo>
                    <a:pt x="2840" y="176"/>
                  </a:lnTo>
                  <a:lnTo>
                    <a:pt x="2855" y="155"/>
                  </a:lnTo>
                  <a:lnTo>
                    <a:pt x="2855" y="128"/>
                  </a:lnTo>
                  <a:lnTo>
                    <a:pt x="2864" y="101"/>
                  </a:lnTo>
                  <a:lnTo>
                    <a:pt x="2934" y="0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ltGray">
            <a:xfrm>
              <a:off x="1460" y="2224"/>
              <a:ext cx="32" cy="52"/>
            </a:xfrm>
            <a:custGeom>
              <a:avLst/>
              <a:gdLst/>
              <a:ahLst/>
              <a:cxnLst>
                <a:cxn ang="0">
                  <a:pos x="3" y="46"/>
                </a:cxn>
                <a:cxn ang="0">
                  <a:pos x="0" y="19"/>
                </a:cxn>
                <a:cxn ang="0">
                  <a:pos x="24" y="4"/>
                </a:cxn>
                <a:cxn ang="0">
                  <a:pos x="21" y="52"/>
                </a:cxn>
                <a:cxn ang="0">
                  <a:pos x="3" y="46"/>
                </a:cxn>
              </a:cxnLst>
              <a:rect l="0" t="0" r="r" b="b"/>
              <a:pathLst>
                <a:path w="32" h="52">
                  <a:moveTo>
                    <a:pt x="3" y="46"/>
                  </a:moveTo>
                  <a:cubicBezTo>
                    <a:pt x="6" y="37"/>
                    <a:pt x="0" y="19"/>
                    <a:pt x="0" y="19"/>
                  </a:cubicBezTo>
                  <a:cubicBezTo>
                    <a:pt x="6" y="2"/>
                    <a:pt x="5" y="0"/>
                    <a:pt x="24" y="4"/>
                  </a:cubicBezTo>
                  <a:cubicBezTo>
                    <a:pt x="30" y="22"/>
                    <a:pt x="32" y="35"/>
                    <a:pt x="21" y="52"/>
                  </a:cubicBezTo>
                  <a:cubicBezTo>
                    <a:pt x="0" y="47"/>
                    <a:pt x="9" y="34"/>
                    <a:pt x="3" y="46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ltGray">
            <a:xfrm>
              <a:off x="1117" y="2458"/>
              <a:ext cx="118" cy="46"/>
            </a:xfrm>
            <a:custGeom>
              <a:avLst/>
              <a:gdLst/>
              <a:ahLst/>
              <a:cxnLst>
                <a:cxn ang="0">
                  <a:pos x="16" y="10"/>
                </a:cxn>
                <a:cxn ang="0">
                  <a:pos x="52" y="1"/>
                </a:cxn>
                <a:cxn ang="0">
                  <a:pos x="91" y="7"/>
                </a:cxn>
                <a:cxn ang="0">
                  <a:pos x="106" y="19"/>
                </a:cxn>
                <a:cxn ang="0">
                  <a:pos x="88" y="46"/>
                </a:cxn>
                <a:cxn ang="0">
                  <a:pos x="13" y="43"/>
                </a:cxn>
                <a:cxn ang="0">
                  <a:pos x="7" y="19"/>
                </a:cxn>
                <a:cxn ang="0">
                  <a:pos x="16" y="10"/>
                </a:cxn>
              </a:cxnLst>
              <a:rect l="0" t="0" r="r" b="b"/>
              <a:pathLst>
                <a:path w="118" h="46">
                  <a:moveTo>
                    <a:pt x="16" y="10"/>
                  </a:moveTo>
                  <a:cubicBezTo>
                    <a:pt x="31" y="15"/>
                    <a:pt x="38" y="6"/>
                    <a:pt x="52" y="1"/>
                  </a:cubicBezTo>
                  <a:cubicBezTo>
                    <a:pt x="65" y="2"/>
                    <a:pt x="80" y="0"/>
                    <a:pt x="91" y="7"/>
                  </a:cubicBezTo>
                  <a:cubicBezTo>
                    <a:pt x="118" y="25"/>
                    <a:pt x="77" y="9"/>
                    <a:pt x="106" y="19"/>
                  </a:cubicBezTo>
                  <a:cubicBezTo>
                    <a:pt x="103" y="34"/>
                    <a:pt x="103" y="41"/>
                    <a:pt x="88" y="46"/>
                  </a:cubicBezTo>
                  <a:cubicBezTo>
                    <a:pt x="63" y="45"/>
                    <a:pt x="38" y="46"/>
                    <a:pt x="13" y="43"/>
                  </a:cubicBezTo>
                  <a:cubicBezTo>
                    <a:pt x="0" y="42"/>
                    <a:pt x="2" y="27"/>
                    <a:pt x="7" y="19"/>
                  </a:cubicBezTo>
                  <a:cubicBezTo>
                    <a:pt x="18" y="0"/>
                    <a:pt x="16" y="29"/>
                    <a:pt x="16" y="10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ltGray">
            <a:xfrm>
              <a:off x="3191" y="110"/>
              <a:ext cx="39" cy="285"/>
            </a:xfrm>
            <a:custGeom>
              <a:avLst/>
              <a:gdLst/>
              <a:ahLst/>
              <a:cxnLst>
                <a:cxn ang="0">
                  <a:pos x="39" y="285"/>
                </a:cxn>
                <a:cxn ang="0">
                  <a:pos x="15" y="243"/>
                </a:cxn>
                <a:cxn ang="0">
                  <a:pos x="9" y="201"/>
                </a:cxn>
                <a:cxn ang="0">
                  <a:pos x="0" y="165"/>
                </a:cxn>
                <a:cxn ang="0">
                  <a:pos x="9" y="132"/>
                </a:cxn>
                <a:cxn ang="0">
                  <a:pos x="18" y="84"/>
                </a:cxn>
                <a:cxn ang="0">
                  <a:pos x="12" y="39"/>
                </a:cxn>
                <a:cxn ang="0">
                  <a:pos x="15" y="0"/>
                </a:cxn>
              </a:cxnLst>
              <a:rect l="0" t="0" r="r" b="b"/>
              <a:pathLst>
                <a:path w="39" h="285">
                  <a:moveTo>
                    <a:pt x="39" y="285"/>
                  </a:moveTo>
                  <a:lnTo>
                    <a:pt x="15" y="243"/>
                  </a:lnTo>
                  <a:lnTo>
                    <a:pt x="9" y="201"/>
                  </a:lnTo>
                  <a:lnTo>
                    <a:pt x="0" y="165"/>
                  </a:lnTo>
                  <a:lnTo>
                    <a:pt x="9" y="132"/>
                  </a:lnTo>
                  <a:lnTo>
                    <a:pt x="18" y="84"/>
                  </a:lnTo>
                  <a:lnTo>
                    <a:pt x="12" y="39"/>
                  </a:lnTo>
                  <a:lnTo>
                    <a:pt x="15" y="0"/>
                  </a:lnTo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ltGray">
            <a:xfrm>
              <a:off x="3185" y="-1"/>
              <a:ext cx="225" cy="399"/>
            </a:xfrm>
            <a:custGeom>
              <a:avLst/>
              <a:gdLst/>
              <a:ahLst/>
              <a:cxnLst>
                <a:cxn ang="0">
                  <a:pos x="45" y="399"/>
                </a:cxn>
                <a:cxn ang="0">
                  <a:pos x="21" y="351"/>
                </a:cxn>
                <a:cxn ang="0">
                  <a:pos x="15" y="303"/>
                </a:cxn>
                <a:cxn ang="0">
                  <a:pos x="0" y="273"/>
                </a:cxn>
                <a:cxn ang="0">
                  <a:pos x="18" y="231"/>
                </a:cxn>
                <a:cxn ang="0">
                  <a:pos x="21" y="207"/>
                </a:cxn>
                <a:cxn ang="0">
                  <a:pos x="18" y="168"/>
                </a:cxn>
                <a:cxn ang="0">
                  <a:pos x="15" y="135"/>
                </a:cxn>
                <a:cxn ang="0">
                  <a:pos x="24" y="99"/>
                </a:cxn>
                <a:cxn ang="0">
                  <a:pos x="39" y="36"/>
                </a:cxn>
                <a:cxn ang="0">
                  <a:pos x="39" y="3"/>
                </a:cxn>
                <a:cxn ang="0">
                  <a:pos x="90" y="0"/>
                </a:cxn>
                <a:cxn ang="0">
                  <a:pos x="84" y="24"/>
                </a:cxn>
                <a:cxn ang="0">
                  <a:pos x="99" y="96"/>
                </a:cxn>
                <a:cxn ang="0">
                  <a:pos x="114" y="129"/>
                </a:cxn>
                <a:cxn ang="0">
                  <a:pos x="138" y="150"/>
                </a:cxn>
                <a:cxn ang="0">
                  <a:pos x="153" y="168"/>
                </a:cxn>
                <a:cxn ang="0">
                  <a:pos x="162" y="186"/>
                </a:cxn>
                <a:cxn ang="0">
                  <a:pos x="162" y="213"/>
                </a:cxn>
                <a:cxn ang="0">
                  <a:pos x="177" y="231"/>
                </a:cxn>
                <a:cxn ang="0">
                  <a:pos x="198" y="234"/>
                </a:cxn>
                <a:cxn ang="0">
                  <a:pos x="204" y="258"/>
                </a:cxn>
                <a:cxn ang="0">
                  <a:pos x="216" y="294"/>
                </a:cxn>
                <a:cxn ang="0">
                  <a:pos x="225" y="318"/>
                </a:cxn>
                <a:cxn ang="0">
                  <a:pos x="216" y="345"/>
                </a:cxn>
                <a:cxn ang="0">
                  <a:pos x="207" y="363"/>
                </a:cxn>
                <a:cxn ang="0">
                  <a:pos x="204" y="324"/>
                </a:cxn>
                <a:cxn ang="0">
                  <a:pos x="186" y="282"/>
                </a:cxn>
                <a:cxn ang="0">
                  <a:pos x="126" y="267"/>
                </a:cxn>
                <a:cxn ang="0">
                  <a:pos x="105" y="246"/>
                </a:cxn>
                <a:cxn ang="0">
                  <a:pos x="87" y="264"/>
                </a:cxn>
                <a:cxn ang="0">
                  <a:pos x="69" y="294"/>
                </a:cxn>
                <a:cxn ang="0">
                  <a:pos x="63" y="324"/>
                </a:cxn>
                <a:cxn ang="0">
                  <a:pos x="60" y="354"/>
                </a:cxn>
                <a:cxn ang="0">
                  <a:pos x="48" y="381"/>
                </a:cxn>
                <a:cxn ang="0">
                  <a:pos x="45" y="399"/>
                </a:cxn>
              </a:cxnLst>
              <a:rect l="0" t="0" r="r" b="b"/>
              <a:pathLst>
                <a:path w="225" h="399">
                  <a:moveTo>
                    <a:pt x="45" y="399"/>
                  </a:moveTo>
                  <a:lnTo>
                    <a:pt x="21" y="351"/>
                  </a:lnTo>
                  <a:lnTo>
                    <a:pt x="15" y="303"/>
                  </a:lnTo>
                  <a:lnTo>
                    <a:pt x="0" y="273"/>
                  </a:lnTo>
                  <a:lnTo>
                    <a:pt x="18" y="231"/>
                  </a:lnTo>
                  <a:lnTo>
                    <a:pt x="21" y="207"/>
                  </a:lnTo>
                  <a:lnTo>
                    <a:pt x="18" y="168"/>
                  </a:lnTo>
                  <a:lnTo>
                    <a:pt x="15" y="135"/>
                  </a:lnTo>
                  <a:lnTo>
                    <a:pt x="24" y="99"/>
                  </a:lnTo>
                  <a:lnTo>
                    <a:pt x="39" y="36"/>
                  </a:lnTo>
                  <a:lnTo>
                    <a:pt x="39" y="3"/>
                  </a:lnTo>
                  <a:lnTo>
                    <a:pt x="90" y="0"/>
                  </a:lnTo>
                  <a:lnTo>
                    <a:pt x="84" y="24"/>
                  </a:lnTo>
                  <a:lnTo>
                    <a:pt x="99" y="96"/>
                  </a:lnTo>
                  <a:lnTo>
                    <a:pt x="114" y="129"/>
                  </a:lnTo>
                  <a:lnTo>
                    <a:pt x="138" y="150"/>
                  </a:lnTo>
                  <a:lnTo>
                    <a:pt x="153" y="168"/>
                  </a:lnTo>
                  <a:lnTo>
                    <a:pt x="162" y="186"/>
                  </a:lnTo>
                  <a:lnTo>
                    <a:pt x="162" y="213"/>
                  </a:lnTo>
                  <a:lnTo>
                    <a:pt x="177" y="231"/>
                  </a:lnTo>
                  <a:lnTo>
                    <a:pt x="198" y="234"/>
                  </a:lnTo>
                  <a:lnTo>
                    <a:pt x="204" y="258"/>
                  </a:lnTo>
                  <a:lnTo>
                    <a:pt x="216" y="294"/>
                  </a:lnTo>
                  <a:lnTo>
                    <a:pt x="225" y="318"/>
                  </a:lnTo>
                  <a:lnTo>
                    <a:pt x="216" y="345"/>
                  </a:lnTo>
                  <a:lnTo>
                    <a:pt x="207" y="363"/>
                  </a:lnTo>
                  <a:lnTo>
                    <a:pt x="204" y="324"/>
                  </a:lnTo>
                  <a:lnTo>
                    <a:pt x="186" y="282"/>
                  </a:lnTo>
                  <a:lnTo>
                    <a:pt x="126" y="267"/>
                  </a:lnTo>
                  <a:lnTo>
                    <a:pt x="105" y="246"/>
                  </a:lnTo>
                  <a:lnTo>
                    <a:pt x="87" y="264"/>
                  </a:lnTo>
                  <a:lnTo>
                    <a:pt x="69" y="294"/>
                  </a:lnTo>
                  <a:lnTo>
                    <a:pt x="63" y="324"/>
                  </a:lnTo>
                  <a:lnTo>
                    <a:pt x="60" y="354"/>
                  </a:lnTo>
                  <a:lnTo>
                    <a:pt x="48" y="381"/>
                  </a:lnTo>
                  <a:lnTo>
                    <a:pt x="45" y="399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ltGray">
            <a:xfrm>
              <a:off x="4130" y="215"/>
              <a:ext cx="116" cy="123"/>
            </a:xfrm>
            <a:custGeom>
              <a:avLst/>
              <a:gdLst/>
              <a:ahLst/>
              <a:cxnLst>
                <a:cxn ang="0">
                  <a:pos x="0" y="120"/>
                </a:cxn>
                <a:cxn ang="0">
                  <a:pos x="30" y="75"/>
                </a:cxn>
                <a:cxn ang="0">
                  <a:pos x="111" y="0"/>
                </a:cxn>
                <a:cxn ang="0">
                  <a:pos x="105" y="42"/>
                </a:cxn>
                <a:cxn ang="0">
                  <a:pos x="24" y="123"/>
                </a:cxn>
                <a:cxn ang="0">
                  <a:pos x="0" y="120"/>
                </a:cxn>
              </a:cxnLst>
              <a:rect l="0" t="0" r="r" b="b"/>
              <a:pathLst>
                <a:path w="116" h="123">
                  <a:moveTo>
                    <a:pt x="0" y="120"/>
                  </a:moveTo>
                  <a:cubicBezTo>
                    <a:pt x="9" y="94"/>
                    <a:pt x="14" y="99"/>
                    <a:pt x="30" y="75"/>
                  </a:cubicBezTo>
                  <a:cubicBezTo>
                    <a:pt x="54" y="38"/>
                    <a:pt x="62" y="8"/>
                    <a:pt x="111" y="0"/>
                  </a:cubicBezTo>
                  <a:cubicBezTo>
                    <a:pt x="116" y="15"/>
                    <a:pt x="110" y="27"/>
                    <a:pt x="105" y="42"/>
                  </a:cubicBezTo>
                  <a:cubicBezTo>
                    <a:pt x="91" y="84"/>
                    <a:pt x="58" y="100"/>
                    <a:pt x="24" y="123"/>
                  </a:cubicBezTo>
                  <a:cubicBezTo>
                    <a:pt x="16" y="122"/>
                    <a:pt x="0" y="120"/>
                    <a:pt x="0" y="120"/>
                  </a:cubicBezTo>
                  <a:close/>
                </a:path>
              </a:pathLst>
            </a:custGeom>
            <a:solidFill>
              <a:schemeClr val="bg2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</p:grpSp>
      <p:sp>
        <p:nvSpPr>
          <p:cNvPr id="5166" name="Rectangle 46"/>
          <p:cNvSpPr>
            <a:spLocks noGrp="1" noChangeArrowheads="1"/>
          </p:cNvSpPr>
          <p:nvPr>
            <p:ph type="ctrTitle"/>
          </p:nvPr>
        </p:nvSpPr>
        <p:spPr>
          <a:xfrm>
            <a:off x="685800" y="1636713"/>
            <a:ext cx="7772400" cy="246697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/>
          </a:p>
        </p:txBody>
      </p:sp>
      <p:sp>
        <p:nvSpPr>
          <p:cNvPr id="5167" name="Rectangle 47"/>
          <p:cNvSpPr>
            <a:spLocks noGrp="1" noChangeArrowheads="1"/>
          </p:cNvSpPr>
          <p:nvPr>
            <p:ph type="subTitle" idx="1"/>
          </p:nvPr>
        </p:nvSpPr>
        <p:spPr>
          <a:xfrm>
            <a:off x="2044700" y="4327525"/>
            <a:ext cx="6400800" cy="1752600"/>
          </a:xfrm>
        </p:spPr>
        <p:txBody>
          <a:bodyPr anchor="ctr"/>
          <a:lstStyle>
            <a:lvl1pPr marL="0" indent="0" algn="r">
              <a:buFont typeface="Wingdings" pitchFamily="-112" charset="2"/>
              <a:buNone/>
              <a:defRPr/>
            </a:lvl1pPr>
          </a:lstStyle>
          <a:p>
            <a:r>
              <a:rPr lang="en-US" altLang="ja-JP" smtClean="0"/>
              <a:t>Click to edit Master subtitle style</a:t>
            </a:r>
            <a:endParaRPr lang="en-US" altLang="ja-JP"/>
          </a:p>
        </p:txBody>
      </p:sp>
      <p:sp>
        <p:nvSpPr>
          <p:cNvPr id="48" name="Rectangle 4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64D7869-C55F-CC47-B231-64FDF7EFD825}" type="datetimeFigureOut">
              <a:rPr lang="en-US" smtClean="0">
                <a:solidFill>
                  <a:srgbClr val="79A9AF"/>
                </a:solidFill>
              </a:rPr>
              <a:pPr/>
              <a:t>3/9/17</a:t>
            </a:fld>
            <a:endParaRPr lang="en-US">
              <a:solidFill>
                <a:srgbClr val="79A9AF"/>
              </a:solidFill>
            </a:endParaRPr>
          </a:p>
        </p:txBody>
      </p:sp>
      <p:sp>
        <p:nvSpPr>
          <p:cNvPr id="49" name="Rectangle 4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79A9AF"/>
              </a:solidFill>
            </a:endParaRPr>
          </a:p>
        </p:txBody>
      </p:sp>
      <p:sp>
        <p:nvSpPr>
          <p:cNvPr id="50" name="Rectangle 5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AA0D78-7154-8247-A0C9-781EB44CE2DC}" type="slidenum">
              <a:rPr lang="en-US" smtClean="0">
                <a:solidFill>
                  <a:srgbClr val="79A9AF"/>
                </a:solidFill>
              </a:rPr>
              <a:pPr/>
              <a:t>‹#›</a:t>
            </a:fld>
            <a:endParaRPr lang="en-US">
              <a:solidFill>
                <a:srgbClr val="79A9AF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/>
          </a:p>
        </p:txBody>
      </p:sp>
      <p:sp>
        <p:nvSpPr>
          <p:cNvPr id="4" name="Rectangle 4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4D7869-C55F-CC47-B231-64FDF7EFD825}" type="datetimeFigureOut">
              <a:rPr lang="en-US" smtClean="0">
                <a:solidFill>
                  <a:srgbClr val="79A9AF"/>
                </a:solidFill>
              </a:rPr>
              <a:pPr/>
              <a:t>3/9/17</a:t>
            </a:fld>
            <a:endParaRPr lang="en-US">
              <a:solidFill>
                <a:srgbClr val="79A9AF"/>
              </a:solidFill>
            </a:endParaRPr>
          </a:p>
        </p:txBody>
      </p:sp>
      <p:sp>
        <p:nvSpPr>
          <p:cNvPr id="5" name="Rectangle 4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79A9AF"/>
              </a:solidFill>
            </a:endParaRPr>
          </a:p>
        </p:txBody>
      </p:sp>
      <p:sp>
        <p:nvSpPr>
          <p:cNvPr id="6" name="Rectangle 5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AA0D78-7154-8247-A0C9-781EB44CE2DC}" type="slidenum">
              <a:rPr lang="en-US" smtClean="0">
                <a:solidFill>
                  <a:srgbClr val="79A9AF"/>
                </a:solidFill>
              </a:rPr>
              <a:pPr/>
              <a:t>‹#›</a:t>
            </a:fld>
            <a:endParaRPr lang="en-US">
              <a:solidFill>
                <a:srgbClr val="79A9AF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ja-JP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4" name="Rectangle 4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4D7869-C55F-CC47-B231-64FDF7EFD825}" type="datetimeFigureOut">
              <a:rPr lang="en-US" smtClean="0">
                <a:solidFill>
                  <a:srgbClr val="79A9AF"/>
                </a:solidFill>
              </a:rPr>
              <a:pPr/>
              <a:t>3/9/17</a:t>
            </a:fld>
            <a:endParaRPr lang="en-US">
              <a:solidFill>
                <a:srgbClr val="79A9AF"/>
              </a:solidFill>
            </a:endParaRPr>
          </a:p>
        </p:txBody>
      </p:sp>
      <p:sp>
        <p:nvSpPr>
          <p:cNvPr id="5" name="Rectangle 4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79A9AF"/>
              </a:solidFill>
            </a:endParaRPr>
          </a:p>
        </p:txBody>
      </p:sp>
      <p:sp>
        <p:nvSpPr>
          <p:cNvPr id="6" name="Rectangle 5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AA0D78-7154-8247-A0C9-781EB44CE2DC}" type="slidenum">
              <a:rPr lang="en-US" smtClean="0">
                <a:solidFill>
                  <a:srgbClr val="79A9AF"/>
                </a:solidFill>
              </a:rPr>
              <a:pPr/>
              <a:t>‹#›</a:t>
            </a:fld>
            <a:endParaRPr lang="en-US">
              <a:solidFill>
                <a:srgbClr val="79A9AF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/>
          </a:p>
        </p:txBody>
      </p:sp>
      <p:sp>
        <p:nvSpPr>
          <p:cNvPr id="5" name="Rectangle 4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4D7869-C55F-CC47-B231-64FDF7EFD825}" type="datetimeFigureOut">
              <a:rPr lang="en-US" smtClean="0">
                <a:solidFill>
                  <a:srgbClr val="79A9AF"/>
                </a:solidFill>
              </a:rPr>
              <a:pPr/>
              <a:t>3/9/17</a:t>
            </a:fld>
            <a:endParaRPr lang="en-US">
              <a:solidFill>
                <a:srgbClr val="79A9AF"/>
              </a:solidFill>
            </a:endParaRPr>
          </a:p>
        </p:txBody>
      </p:sp>
      <p:sp>
        <p:nvSpPr>
          <p:cNvPr id="6" name="Rectangle 4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79A9AF"/>
              </a:solidFill>
            </a:endParaRPr>
          </a:p>
        </p:txBody>
      </p:sp>
      <p:sp>
        <p:nvSpPr>
          <p:cNvPr id="7" name="Rectangle 5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AA0D78-7154-8247-A0C9-781EB44CE2DC}" type="slidenum">
              <a:rPr lang="en-US" smtClean="0">
                <a:solidFill>
                  <a:srgbClr val="79A9AF"/>
                </a:solidFill>
              </a:rPr>
              <a:pPr/>
              <a:t>‹#›</a:t>
            </a:fld>
            <a:endParaRPr lang="en-US">
              <a:solidFill>
                <a:srgbClr val="79A9AF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ja-JP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/>
          </a:p>
        </p:txBody>
      </p:sp>
      <p:sp>
        <p:nvSpPr>
          <p:cNvPr id="7" name="Rectangle 4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4D7869-C55F-CC47-B231-64FDF7EFD825}" type="datetimeFigureOut">
              <a:rPr lang="en-US" smtClean="0">
                <a:solidFill>
                  <a:srgbClr val="79A9AF"/>
                </a:solidFill>
              </a:rPr>
              <a:pPr/>
              <a:t>3/9/17</a:t>
            </a:fld>
            <a:endParaRPr lang="en-US">
              <a:solidFill>
                <a:srgbClr val="79A9AF"/>
              </a:solidFill>
            </a:endParaRPr>
          </a:p>
        </p:txBody>
      </p:sp>
      <p:sp>
        <p:nvSpPr>
          <p:cNvPr id="8" name="Rectangle 4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79A9AF"/>
              </a:solidFill>
            </a:endParaRPr>
          </a:p>
        </p:txBody>
      </p:sp>
      <p:sp>
        <p:nvSpPr>
          <p:cNvPr id="9" name="Rectangle 5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AA0D78-7154-8247-A0C9-781EB44CE2DC}" type="slidenum">
              <a:rPr lang="en-US" smtClean="0">
                <a:solidFill>
                  <a:srgbClr val="79A9AF"/>
                </a:solidFill>
              </a:rPr>
              <a:pPr/>
              <a:t>‹#›</a:t>
            </a:fld>
            <a:endParaRPr lang="en-US">
              <a:solidFill>
                <a:srgbClr val="79A9AF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 lang="en-US"/>
          </a:p>
        </p:txBody>
      </p:sp>
      <p:sp>
        <p:nvSpPr>
          <p:cNvPr id="3" name="Rectangle 4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4D7869-C55F-CC47-B231-64FDF7EFD825}" type="datetimeFigureOut">
              <a:rPr lang="en-US" smtClean="0">
                <a:solidFill>
                  <a:srgbClr val="79A9AF"/>
                </a:solidFill>
              </a:rPr>
              <a:pPr/>
              <a:t>3/9/17</a:t>
            </a:fld>
            <a:endParaRPr lang="en-US">
              <a:solidFill>
                <a:srgbClr val="79A9AF"/>
              </a:solidFill>
            </a:endParaRPr>
          </a:p>
        </p:txBody>
      </p:sp>
      <p:sp>
        <p:nvSpPr>
          <p:cNvPr id="4" name="Rectangle 4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79A9AF"/>
              </a:solidFill>
            </a:endParaRPr>
          </a:p>
        </p:txBody>
      </p:sp>
      <p:sp>
        <p:nvSpPr>
          <p:cNvPr id="5" name="Rectangle 5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AA0D78-7154-8247-A0C9-781EB44CE2DC}" type="slidenum">
              <a:rPr lang="en-US" smtClean="0">
                <a:solidFill>
                  <a:srgbClr val="79A9AF"/>
                </a:solidFill>
              </a:rPr>
              <a:pPr/>
              <a:t>‹#›</a:t>
            </a:fld>
            <a:endParaRPr lang="en-US">
              <a:solidFill>
                <a:srgbClr val="79A9AF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4D7869-C55F-CC47-B231-64FDF7EFD825}" type="datetimeFigureOut">
              <a:rPr lang="en-US" smtClean="0">
                <a:solidFill>
                  <a:srgbClr val="79A9AF"/>
                </a:solidFill>
              </a:rPr>
              <a:pPr/>
              <a:t>3/9/17</a:t>
            </a:fld>
            <a:endParaRPr lang="en-US">
              <a:solidFill>
                <a:srgbClr val="79A9AF"/>
              </a:solidFill>
            </a:endParaRPr>
          </a:p>
        </p:txBody>
      </p:sp>
      <p:sp>
        <p:nvSpPr>
          <p:cNvPr id="3" name="Rectangle 4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79A9AF"/>
              </a:solidFill>
            </a:endParaRPr>
          </a:p>
        </p:txBody>
      </p:sp>
      <p:sp>
        <p:nvSpPr>
          <p:cNvPr id="4" name="Rectangle 5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AA0D78-7154-8247-A0C9-781EB44CE2DC}" type="slidenum">
              <a:rPr lang="en-US" smtClean="0">
                <a:solidFill>
                  <a:srgbClr val="79A9AF"/>
                </a:solidFill>
              </a:rPr>
              <a:pPr/>
              <a:t>‹#›</a:t>
            </a:fld>
            <a:endParaRPr lang="en-US">
              <a:solidFill>
                <a:srgbClr val="79A9AF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50079A-1FDB-A040-9891-7358B459F2B0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ja-JP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5" name="Rectangle 4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4D7869-C55F-CC47-B231-64FDF7EFD825}" type="datetimeFigureOut">
              <a:rPr lang="en-US" smtClean="0">
                <a:solidFill>
                  <a:srgbClr val="79A9AF"/>
                </a:solidFill>
              </a:rPr>
              <a:pPr/>
              <a:t>3/9/17</a:t>
            </a:fld>
            <a:endParaRPr lang="en-US">
              <a:solidFill>
                <a:srgbClr val="79A9AF"/>
              </a:solidFill>
            </a:endParaRPr>
          </a:p>
        </p:txBody>
      </p:sp>
      <p:sp>
        <p:nvSpPr>
          <p:cNvPr id="6" name="Rectangle 4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79A9AF"/>
              </a:solidFill>
            </a:endParaRPr>
          </a:p>
        </p:txBody>
      </p:sp>
      <p:sp>
        <p:nvSpPr>
          <p:cNvPr id="7" name="Rectangle 5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AA0D78-7154-8247-A0C9-781EB44CE2DC}" type="slidenum">
              <a:rPr lang="en-US" smtClean="0">
                <a:solidFill>
                  <a:srgbClr val="79A9AF"/>
                </a:solidFill>
              </a:rPr>
              <a:pPr/>
              <a:t>‹#›</a:t>
            </a:fld>
            <a:endParaRPr lang="en-US">
              <a:solidFill>
                <a:srgbClr val="79A9AF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ja-JP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ja-JP" noProof="0" smtClean="0"/>
              <a:t>Click icon to add picture</a:t>
            </a:r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5" name="Rectangle 4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4D7869-C55F-CC47-B231-64FDF7EFD825}" type="datetimeFigureOut">
              <a:rPr lang="en-US" smtClean="0">
                <a:solidFill>
                  <a:srgbClr val="79A9AF"/>
                </a:solidFill>
              </a:rPr>
              <a:pPr/>
              <a:t>3/9/17</a:t>
            </a:fld>
            <a:endParaRPr lang="en-US">
              <a:solidFill>
                <a:srgbClr val="79A9AF"/>
              </a:solidFill>
            </a:endParaRPr>
          </a:p>
        </p:txBody>
      </p:sp>
      <p:sp>
        <p:nvSpPr>
          <p:cNvPr id="6" name="Rectangle 4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79A9AF"/>
              </a:solidFill>
            </a:endParaRPr>
          </a:p>
        </p:txBody>
      </p:sp>
      <p:sp>
        <p:nvSpPr>
          <p:cNvPr id="7" name="Rectangle 5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AA0D78-7154-8247-A0C9-781EB44CE2DC}" type="slidenum">
              <a:rPr lang="en-US" smtClean="0">
                <a:solidFill>
                  <a:srgbClr val="79A9AF"/>
                </a:solidFill>
              </a:rPr>
              <a:pPr/>
              <a:t>‹#›</a:t>
            </a:fld>
            <a:endParaRPr lang="en-US">
              <a:solidFill>
                <a:srgbClr val="79A9AF"/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/>
          </a:p>
        </p:txBody>
      </p:sp>
      <p:sp>
        <p:nvSpPr>
          <p:cNvPr id="4" name="Rectangle 4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4D7869-C55F-CC47-B231-64FDF7EFD825}" type="datetimeFigureOut">
              <a:rPr lang="en-US" smtClean="0">
                <a:solidFill>
                  <a:srgbClr val="79A9AF"/>
                </a:solidFill>
              </a:rPr>
              <a:pPr/>
              <a:t>3/9/17</a:t>
            </a:fld>
            <a:endParaRPr lang="en-US">
              <a:solidFill>
                <a:srgbClr val="79A9AF"/>
              </a:solidFill>
            </a:endParaRPr>
          </a:p>
        </p:txBody>
      </p:sp>
      <p:sp>
        <p:nvSpPr>
          <p:cNvPr id="5" name="Rectangle 4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79A9AF"/>
              </a:solidFill>
            </a:endParaRPr>
          </a:p>
        </p:txBody>
      </p:sp>
      <p:sp>
        <p:nvSpPr>
          <p:cNvPr id="6" name="Rectangle 5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AA0D78-7154-8247-A0C9-781EB44CE2DC}" type="slidenum">
              <a:rPr lang="en-US" smtClean="0">
                <a:solidFill>
                  <a:srgbClr val="79A9AF"/>
                </a:solidFill>
              </a:rPr>
              <a:pPr/>
              <a:t>‹#›</a:t>
            </a:fld>
            <a:endParaRPr lang="en-US">
              <a:solidFill>
                <a:srgbClr val="79A9AF"/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9400"/>
            <a:ext cx="2057400" cy="5854700"/>
          </a:xfrm>
        </p:spPr>
        <p:txBody>
          <a:bodyPr vert="eaVert"/>
          <a:lstStyle/>
          <a:p>
            <a:r>
              <a:rPr lang="en-US" altLang="ja-JP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9400"/>
            <a:ext cx="6019800" cy="5854700"/>
          </a:xfrm>
        </p:spPr>
        <p:txBody>
          <a:bodyPr vert="eaVert"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/>
          </a:p>
        </p:txBody>
      </p:sp>
      <p:sp>
        <p:nvSpPr>
          <p:cNvPr id="4" name="Rectangle 4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4D7869-C55F-CC47-B231-64FDF7EFD825}" type="datetimeFigureOut">
              <a:rPr lang="en-US" smtClean="0">
                <a:solidFill>
                  <a:srgbClr val="79A9AF"/>
                </a:solidFill>
              </a:rPr>
              <a:pPr/>
              <a:t>3/9/17</a:t>
            </a:fld>
            <a:endParaRPr lang="en-US">
              <a:solidFill>
                <a:srgbClr val="79A9AF"/>
              </a:solidFill>
            </a:endParaRPr>
          </a:p>
        </p:txBody>
      </p:sp>
      <p:sp>
        <p:nvSpPr>
          <p:cNvPr id="5" name="Rectangle 4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79A9AF"/>
              </a:solidFill>
            </a:endParaRPr>
          </a:p>
        </p:txBody>
      </p:sp>
      <p:sp>
        <p:nvSpPr>
          <p:cNvPr id="6" name="Rectangle 5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AA0D78-7154-8247-A0C9-781EB44CE2DC}" type="slidenum">
              <a:rPr lang="en-US" smtClean="0">
                <a:solidFill>
                  <a:srgbClr val="79A9AF"/>
                </a:solidFill>
              </a:rPr>
              <a:pPr/>
              <a:t>‹#›</a:t>
            </a:fld>
            <a:endParaRPr lang="en-US">
              <a:solidFill>
                <a:srgbClr val="79A9AF"/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9400"/>
            <a:ext cx="8229600" cy="1143000"/>
          </a:xfrm>
        </p:spPr>
        <p:txBody>
          <a:bodyPr/>
          <a:lstStyle/>
          <a:p>
            <a:r>
              <a:rPr lang="en-US" altLang="ja-JP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33900"/>
          </a:xfrm>
        </p:spPr>
        <p:txBody>
          <a:bodyPr/>
          <a:lstStyle/>
          <a:p>
            <a:pPr lvl="0"/>
            <a:r>
              <a:rPr lang="en-US" altLang="ja-JP" noProof="0" smtClean="0"/>
              <a:t>Click icon to add table</a:t>
            </a:r>
            <a:endParaRPr lang="en-US" noProof="0" smtClean="0"/>
          </a:p>
        </p:txBody>
      </p:sp>
      <p:sp>
        <p:nvSpPr>
          <p:cNvPr id="4" name="Rectangle 4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ja-JP">
              <a:solidFill>
                <a:srgbClr val="79A9AF"/>
              </a:solidFill>
            </a:endParaRPr>
          </a:p>
        </p:txBody>
      </p:sp>
      <p:sp>
        <p:nvSpPr>
          <p:cNvPr id="5" name="Rectangle 4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ja-JP">
              <a:solidFill>
                <a:srgbClr val="79A9AF"/>
              </a:solidFill>
            </a:endParaRPr>
          </a:p>
        </p:txBody>
      </p:sp>
      <p:sp>
        <p:nvSpPr>
          <p:cNvPr id="6" name="Rectangle 5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18EBA6-EBFF-8E46-831F-439B23C6FEDB}" type="slidenum">
              <a:rPr lang="en-US" altLang="ja-JP" smtClean="0">
                <a:solidFill>
                  <a:srgbClr val="79A9AF"/>
                </a:solidFill>
              </a:rPr>
              <a:pPr/>
              <a:t>‹#›</a:t>
            </a:fld>
            <a:endParaRPr lang="en-US" altLang="ja-JP">
              <a:solidFill>
                <a:srgbClr val="79A9AF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93988" y="1600200"/>
            <a:ext cx="30861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32488" y="1600200"/>
            <a:ext cx="308768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9566D22-52EF-D142-80D7-D20BBDD838F6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1957795-53E1-6048-AD30-AF58E8E65D34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3754B30-6571-004C-928E-66A648A41DEB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997DCE5-8142-004A-B16C-B0083BCA319D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F5B0353-5213-8F4E-96CC-7D1DD04550BC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7341BA9-1D5B-E349-A0EA-8CBFBBAAAF02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tags" Target="../tags/tag1.xml"/><Relationship Id="rId14" Type="http://schemas.openxmlformats.org/officeDocument/2006/relationships/tags" Target="../tags/tag2.xml"/><Relationship Id="rId15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tags" Target="../tags/tag5.xml"/><Relationship Id="rId14" Type="http://schemas.openxmlformats.org/officeDocument/2006/relationships/tags" Target="../tags/tag6.xml"/><Relationship Id="rId15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  <p:custDataLst>
              <p:tags r:id="rId13"/>
            </p:custDataLst>
          </p:nvPr>
        </p:nvSpPr>
        <p:spPr bwMode="auto">
          <a:xfrm>
            <a:off x="2703513" y="274638"/>
            <a:ext cx="631666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  <p:custDataLst>
              <p:tags r:id="rId14"/>
            </p:custDataLst>
          </p:nvPr>
        </p:nvSpPr>
        <p:spPr bwMode="auto">
          <a:xfrm>
            <a:off x="2693988" y="1600200"/>
            <a:ext cx="632618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AU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AU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2958389D-FA7D-2D48-BBDC-ECD5175E87FE}" type="slidenum">
              <a:rPr lang="en-AU"/>
              <a:pPr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Arial" charset="0"/>
          <a:ea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Arial" charset="0"/>
          <a:ea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Arial" charset="0"/>
          <a:ea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U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136525" y="136525"/>
            <a:ext cx="8866188" cy="6581775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title"/>
            <p:custDataLst>
              <p:tags r:id="rId13"/>
            </p:custDataLst>
          </p:nvPr>
        </p:nvSpPr>
        <p:spPr bwMode="auto">
          <a:xfrm>
            <a:off x="455613" y="274638"/>
            <a:ext cx="82264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body" idx="1"/>
            <p:custDataLst>
              <p:tags r:id="rId14"/>
            </p:custDataLst>
          </p:nvPr>
        </p:nvSpPr>
        <p:spPr bwMode="auto">
          <a:xfrm>
            <a:off x="455613" y="1600200"/>
            <a:ext cx="822642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AU"/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AU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2BE77BFF-D4F5-4F49-B0CD-51001E4442AE}" type="slidenum">
              <a:rPr lang="en-AU"/>
              <a:pPr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AU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6740525" cy="6562725"/>
            <a:chOff x="0" y="-1"/>
            <a:chExt cx="4246" cy="4134"/>
          </a:xfrm>
        </p:grpSpPr>
        <p:sp>
          <p:nvSpPr>
            <p:cNvPr id="4099" name="Freeform 3"/>
            <p:cNvSpPr>
              <a:spLocks/>
            </p:cNvSpPr>
            <p:nvPr/>
          </p:nvSpPr>
          <p:spPr bwMode="ltGray">
            <a:xfrm>
              <a:off x="2991" y="453"/>
              <a:ext cx="783" cy="707"/>
            </a:xfrm>
            <a:custGeom>
              <a:avLst/>
              <a:gdLst/>
              <a:ahLst/>
              <a:cxnLst>
                <a:cxn ang="0">
                  <a:pos x="295" y="64"/>
                </a:cxn>
                <a:cxn ang="0">
                  <a:pos x="391" y="164"/>
                </a:cxn>
                <a:cxn ang="0">
                  <a:pos x="475" y="216"/>
                </a:cxn>
                <a:cxn ang="0">
                  <a:pos x="523" y="224"/>
                </a:cxn>
                <a:cxn ang="0">
                  <a:pos x="583" y="240"/>
                </a:cxn>
                <a:cxn ang="0">
                  <a:pos x="659" y="168"/>
                </a:cxn>
                <a:cxn ang="0">
                  <a:pos x="663" y="292"/>
                </a:cxn>
                <a:cxn ang="0">
                  <a:pos x="679" y="332"/>
                </a:cxn>
                <a:cxn ang="0">
                  <a:pos x="755" y="316"/>
                </a:cxn>
                <a:cxn ang="0">
                  <a:pos x="783" y="264"/>
                </a:cxn>
                <a:cxn ang="0">
                  <a:pos x="751" y="320"/>
                </a:cxn>
                <a:cxn ang="0">
                  <a:pos x="695" y="364"/>
                </a:cxn>
                <a:cxn ang="0">
                  <a:pos x="643" y="388"/>
                </a:cxn>
                <a:cxn ang="0">
                  <a:pos x="579" y="408"/>
                </a:cxn>
                <a:cxn ang="0">
                  <a:pos x="495" y="448"/>
                </a:cxn>
                <a:cxn ang="0">
                  <a:pos x="439" y="520"/>
                </a:cxn>
                <a:cxn ang="0">
                  <a:pos x="439" y="592"/>
                </a:cxn>
                <a:cxn ang="0">
                  <a:pos x="371" y="564"/>
                </a:cxn>
                <a:cxn ang="0">
                  <a:pos x="291" y="516"/>
                </a:cxn>
                <a:cxn ang="0">
                  <a:pos x="213" y="503"/>
                </a:cxn>
                <a:cxn ang="0">
                  <a:pos x="147" y="551"/>
                </a:cxn>
                <a:cxn ang="0">
                  <a:pos x="108" y="506"/>
                </a:cxn>
                <a:cxn ang="0">
                  <a:pos x="66" y="554"/>
                </a:cxn>
                <a:cxn ang="0">
                  <a:pos x="117" y="578"/>
                </a:cxn>
                <a:cxn ang="0">
                  <a:pos x="162" y="617"/>
                </a:cxn>
                <a:cxn ang="0">
                  <a:pos x="162" y="650"/>
                </a:cxn>
                <a:cxn ang="0">
                  <a:pos x="114" y="632"/>
                </a:cxn>
                <a:cxn ang="0">
                  <a:pos x="90" y="683"/>
                </a:cxn>
                <a:cxn ang="0">
                  <a:pos x="42" y="707"/>
                </a:cxn>
                <a:cxn ang="0">
                  <a:pos x="27" y="665"/>
                </a:cxn>
                <a:cxn ang="0">
                  <a:pos x="45" y="608"/>
                </a:cxn>
                <a:cxn ang="0">
                  <a:pos x="0" y="557"/>
                </a:cxn>
                <a:cxn ang="0">
                  <a:pos x="6" y="509"/>
                </a:cxn>
                <a:cxn ang="0">
                  <a:pos x="39" y="473"/>
                </a:cxn>
                <a:cxn ang="0">
                  <a:pos x="81" y="437"/>
                </a:cxn>
                <a:cxn ang="0">
                  <a:pos x="72" y="371"/>
                </a:cxn>
                <a:cxn ang="0">
                  <a:pos x="123" y="398"/>
                </a:cxn>
                <a:cxn ang="0">
                  <a:pos x="156" y="401"/>
                </a:cxn>
                <a:cxn ang="0">
                  <a:pos x="183" y="356"/>
                </a:cxn>
                <a:cxn ang="0">
                  <a:pos x="189" y="290"/>
                </a:cxn>
                <a:cxn ang="0">
                  <a:pos x="210" y="215"/>
                </a:cxn>
                <a:cxn ang="0">
                  <a:pos x="225" y="152"/>
                </a:cxn>
                <a:cxn ang="0">
                  <a:pos x="201" y="83"/>
                </a:cxn>
                <a:cxn ang="0">
                  <a:pos x="195" y="17"/>
                </a:cxn>
                <a:cxn ang="0">
                  <a:pos x="235" y="0"/>
                </a:cxn>
              </a:cxnLst>
              <a:rect l="0" t="0" r="r" b="b"/>
              <a:pathLst>
                <a:path w="783" h="707">
                  <a:moveTo>
                    <a:pt x="235" y="0"/>
                  </a:moveTo>
                  <a:lnTo>
                    <a:pt x="295" y="64"/>
                  </a:lnTo>
                  <a:lnTo>
                    <a:pt x="343" y="124"/>
                  </a:lnTo>
                  <a:lnTo>
                    <a:pt x="391" y="164"/>
                  </a:lnTo>
                  <a:lnTo>
                    <a:pt x="451" y="200"/>
                  </a:lnTo>
                  <a:lnTo>
                    <a:pt x="475" y="216"/>
                  </a:lnTo>
                  <a:lnTo>
                    <a:pt x="499" y="208"/>
                  </a:lnTo>
                  <a:lnTo>
                    <a:pt x="523" y="224"/>
                  </a:lnTo>
                  <a:lnTo>
                    <a:pt x="547" y="236"/>
                  </a:lnTo>
                  <a:lnTo>
                    <a:pt x="583" y="240"/>
                  </a:lnTo>
                  <a:lnTo>
                    <a:pt x="631" y="196"/>
                  </a:lnTo>
                  <a:lnTo>
                    <a:pt x="659" y="168"/>
                  </a:lnTo>
                  <a:lnTo>
                    <a:pt x="627" y="264"/>
                  </a:lnTo>
                  <a:lnTo>
                    <a:pt x="663" y="292"/>
                  </a:lnTo>
                  <a:lnTo>
                    <a:pt x="659" y="316"/>
                  </a:lnTo>
                  <a:lnTo>
                    <a:pt x="679" y="332"/>
                  </a:lnTo>
                  <a:lnTo>
                    <a:pt x="727" y="312"/>
                  </a:lnTo>
                  <a:lnTo>
                    <a:pt x="755" y="316"/>
                  </a:lnTo>
                  <a:lnTo>
                    <a:pt x="763" y="288"/>
                  </a:lnTo>
                  <a:lnTo>
                    <a:pt x="783" y="264"/>
                  </a:lnTo>
                  <a:lnTo>
                    <a:pt x="783" y="288"/>
                  </a:lnTo>
                  <a:lnTo>
                    <a:pt x="751" y="320"/>
                  </a:lnTo>
                  <a:lnTo>
                    <a:pt x="703" y="340"/>
                  </a:lnTo>
                  <a:lnTo>
                    <a:pt x="695" y="364"/>
                  </a:lnTo>
                  <a:lnTo>
                    <a:pt x="667" y="368"/>
                  </a:lnTo>
                  <a:lnTo>
                    <a:pt x="643" y="388"/>
                  </a:lnTo>
                  <a:lnTo>
                    <a:pt x="607" y="408"/>
                  </a:lnTo>
                  <a:lnTo>
                    <a:pt x="579" y="408"/>
                  </a:lnTo>
                  <a:lnTo>
                    <a:pt x="543" y="408"/>
                  </a:lnTo>
                  <a:lnTo>
                    <a:pt x="495" y="448"/>
                  </a:lnTo>
                  <a:lnTo>
                    <a:pt x="451" y="492"/>
                  </a:lnTo>
                  <a:lnTo>
                    <a:pt x="439" y="520"/>
                  </a:lnTo>
                  <a:lnTo>
                    <a:pt x="443" y="576"/>
                  </a:lnTo>
                  <a:lnTo>
                    <a:pt x="439" y="592"/>
                  </a:lnTo>
                  <a:lnTo>
                    <a:pt x="407" y="572"/>
                  </a:lnTo>
                  <a:lnTo>
                    <a:pt x="371" y="564"/>
                  </a:lnTo>
                  <a:lnTo>
                    <a:pt x="331" y="544"/>
                  </a:lnTo>
                  <a:lnTo>
                    <a:pt x="291" y="516"/>
                  </a:lnTo>
                  <a:lnTo>
                    <a:pt x="251" y="500"/>
                  </a:lnTo>
                  <a:lnTo>
                    <a:pt x="213" y="503"/>
                  </a:lnTo>
                  <a:lnTo>
                    <a:pt x="177" y="518"/>
                  </a:lnTo>
                  <a:lnTo>
                    <a:pt x="147" y="551"/>
                  </a:lnTo>
                  <a:lnTo>
                    <a:pt x="132" y="524"/>
                  </a:lnTo>
                  <a:lnTo>
                    <a:pt x="108" y="506"/>
                  </a:lnTo>
                  <a:lnTo>
                    <a:pt x="72" y="524"/>
                  </a:lnTo>
                  <a:lnTo>
                    <a:pt x="66" y="554"/>
                  </a:lnTo>
                  <a:lnTo>
                    <a:pt x="81" y="578"/>
                  </a:lnTo>
                  <a:lnTo>
                    <a:pt x="117" y="578"/>
                  </a:lnTo>
                  <a:lnTo>
                    <a:pt x="141" y="605"/>
                  </a:lnTo>
                  <a:lnTo>
                    <a:pt x="162" y="617"/>
                  </a:lnTo>
                  <a:lnTo>
                    <a:pt x="180" y="629"/>
                  </a:lnTo>
                  <a:lnTo>
                    <a:pt x="162" y="650"/>
                  </a:lnTo>
                  <a:lnTo>
                    <a:pt x="138" y="647"/>
                  </a:lnTo>
                  <a:lnTo>
                    <a:pt x="114" y="632"/>
                  </a:lnTo>
                  <a:lnTo>
                    <a:pt x="99" y="656"/>
                  </a:lnTo>
                  <a:lnTo>
                    <a:pt x="90" y="683"/>
                  </a:lnTo>
                  <a:lnTo>
                    <a:pt x="63" y="695"/>
                  </a:lnTo>
                  <a:lnTo>
                    <a:pt x="42" y="707"/>
                  </a:lnTo>
                  <a:lnTo>
                    <a:pt x="24" y="692"/>
                  </a:lnTo>
                  <a:lnTo>
                    <a:pt x="27" y="665"/>
                  </a:lnTo>
                  <a:lnTo>
                    <a:pt x="45" y="635"/>
                  </a:lnTo>
                  <a:lnTo>
                    <a:pt x="45" y="608"/>
                  </a:lnTo>
                  <a:lnTo>
                    <a:pt x="15" y="593"/>
                  </a:lnTo>
                  <a:lnTo>
                    <a:pt x="0" y="557"/>
                  </a:lnTo>
                  <a:lnTo>
                    <a:pt x="6" y="530"/>
                  </a:lnTo>
                  <a:lnTo>
                    <a:pt x="6" y="509"/>
                  </a:lnTo>
                  <a:lnTo>
                    <a:pt x="15" y="491"/>
                  </a:lnTo>
                  <a:lnTo>
                    <a:pt x="39" y="473"/>
                  </a:lnTo>
                  <a:lnTo>
                    <a:pt x="60" y="458"/>
                  </a:lnTo>
                  <a:lnTo>
                    <a:pt x="81" y="437"/>
                  </a:lnTo>
                  <a:lnTo>
                    <a:pt x="51" y="392"/>
                  </a:lnTo>
                  <a:lnTo>
                    <a:pt x="72" y="371"/>
                  </a:lnTo>
                  <a:lnTo>
                    <a:pt x="93" y="383"/>
                  </a:lnTo>
                  <a:lnTo>
                    <a:pt x="123" y="398"/>
                  </a:lnTo>
                  <a:lnTo>
                    <a:pt x="144" y="392"/>
                  </a:lnTo>
                  <a:lnTo>
                    <a:pt x="156" y="401"/>
                  </a:lnTo>
                  <a:lnTo>
                    <a:pt x="180" y="389"/>
                  </a:lnTo>
                  <a:lnTo>
                    <a:pt x="183" y="356"/>
                  </a:lnTo>
                  <a:lnTo>
                    <a:pt x="180" y="311"/>
                  </a:lnTo>
                  <a:lnTo>
                    <a:pt x="189" y="290"/>
                  </a:lnTo>
                  <a:lnTo>
                    <a:pt x="213" y="263"/>
                  </a:lnTo>
                  <a:lnTo>
                    <a:pt x="210" y="215"/>
                  </a:lnTo>
                  <a:lnTo>
                    <a:pt x="219" y="182"/>
                  </a:lnTo>
                  <a:lnTo>
                    <a:pt x="225" y="152"/>
                  </a:lnTo>
                  <a:lnTo>
                    <a:pt x="216" y="125"/>
                  </a:lnTo>
                  <a:lnTo>
                    <a:pt x="201" y="83"/>
                  </a:lnTo>
                  <a:lnTo>
                    <a:pt x="195" y="47"/>
                  </a:lnTo>
                  <a:lnTo>
                    <a:pt x="195" y="17"/>
                  </a:lnTo>
                  <a:lnTo>
                    <a:pt x="219" y="23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4100" name="Freeform 4"/>
            <p:cNvSpPr>
              <a:spLocks/>
            </p:cNvSpPr>
            <p:nvPr/>
          </p:nvSpPr>
          <p:spPr bwMode="ltGray">
            <a:xfrm>
              <a:off x="2940" y="1014"/>
              <a:ext cx="24" cy="50"/>
            </a:xfrm>
            <a:custGeom>
              <a:avLst/>
              <a:gdLst/>
              <a:ahLst/>
              <a:cxnLst>
                <a:cxn ang="0">
                  <a:pos x="3" y="8"/>
                </a:cxn>
                <a:cxn ang="0">
                  <a:pos x="24" y="14"/>
                </a:cxn>
                <a:cxn ang="0">
                  <a:pos x="15" y="50"/>
                </a:cxn>
                <a:cxn ang="0">
                  <a:pos x="6" y="47"/>
                </a:cxn>
                <a:cxn ang="0">
                  <a:pos x="0" y="29"/>
                </a:cxn>
                <a:cxn ang="0">
                  <a:pos x="3" y="8"/>
                </a:cxn>
              </a:cxnLst>
              <a:rect l="0" t="0" r="r" b="b"/>
              <a:pathLst>
                <a:path w="24" h="50">
                  <a:moveTo>
                    <a:pt x="3" y="8"/>
                  </a:moveTo>
                  <a:cubicBezTo>
                    <a:pt x="15" y="0"/>
                    <a:pt x="19" y="0"/>
                    <a:pt x="24" y="14"/>
                  </a:cubicBezTo>
                  <a:cubicBezTo>
                    <a:pt x="21" y="26"/>
                    <a:pt x="19" y="38"/>
                    <a:pt x="15" y="50"/>
                  </a:cubicBezTo>
                  <a:cubicBezTo>
                    <a:pt x="12" y="49"/>
                    <a:pt x="8" y="50"/>
                    <a:pt x="6" y="47"/>
                  </a:cubicBezTo>
                  <a:cubicBezTo>
                    <a:pt x="2" y="42"/>
                    <a:pt x="0" y="29"/>
                    <a:pt x="0" y="29"/>
                  </a:cubicBezTo>
                  <a:cubicBezTo>
                    <a:pt x="3" y="10"/>
                    <a:pt x="3" y="17"/>
                    <a:pt x="3" y="8"/>
                  </a:cubicBezTo>
                  <a:close/>
                </a:path>
              </a:pathLst>
            </a:custGeom>
            <a:solidFill>
              <a:schemeClr val="bg2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4101" name="Freeform 5"/>
            <p:cNvSpPr>
              <a:spLocks/>
            </p:cNvSpPr>
            <p:nvPr/>
          </p:nvSpPr>
          <p:spPr bwMode="ltGray">
            <a:xfrm>
              <a:off x="3660" y="578"/>
              <a:ext cx="144" cy="153"/>
            </a:xfrm>
            <a:custGeom>
              <a:avLst/>
              <a:gdLst/>
              <a:ahLst/>
              <a:cxnLst>
                <a:cxn ang="0">
                  <a:pos x="54" y="36"/>
                </a:cxn>
                <a:cxn ang="0">
                  <a:pos x="78" y="3"/>
                </a:cxn>
                <a:cxn ang="0">
                  <a:pos x="108" y="6"/>
                </a:cxn>
                <a:cxn ang="0">
                  <a:pos x="126" y="0"/>
                </a:cxn>
                <a:cxn ang="0">
                  <a:pos x="117" y="27"/>
                </a:cxn>
                <a:cxn ang="0">
                  <a:pos x="93" y="48"/>
                </a:cxn>
                <a:cxn ang="0">
                  <a:pos x="84" y="54"/>
                </a:cxn>
                <a:cxn ang="0">
                  <a:pos x="54" y="87"/>
                </a:cxn>
                <a:cxn ang="0">
                  <a:pos x="36" y="114"/>
                </a:cxn>
                <a:cxn ang="0">
                  <a:pos x="24" y="132"/>
                </a:cxn>
                <a:cxn ang="0">
                  <a:pos x="15" y="153"/>
                </a:cxn>
                <a:cxn ang="0">
                  <a:pos x="0" y="126"/>
                </a:cxn>
                <a:cxn ang="0">
                  <a:pos x="21" y="99"/>
                </a:cxn>
                <a:cxn ang="0">
                  <a:pos x="48" y="54"/>
                </a:cxn>
                <a:cxn ang="0">
                  <a:pos x="54" y="36"/>
                </a:cxn>
              </a:cxnLst>
              <a:rect l="0" t="0" r="r" b="b"/>
              <a:pathLst>
                <a:path w="144" h="153">
                  <a:moveTo>
                    <a:pt x="54" y="36"/>
                  </a:moveTo>
                  <a:cubicBezTo>
                    <a:pt x="61" y="25"/>
                    <a:pt x="67" y="10"/>
                    <a:pt x="78" y="3"/>
                  </a:cubicBezTo>
                  <a:cubicBezTo>
                    <a:pt x="98" y="10"/>
                    <a:pt x="91" y="11"/>
                    <a:pt x="108" y="6"/>
                  </a:cubicBezTo>
                  <a:cubicBezTo>
                    <a:pt x="114" y="4"/>
                    <a:pt x="126" y="0"/>
                    <a:pt x="126" y="0"/>
                  </a:cubicBezTo>
                  <a:cubicBezTo>
                    <a:pt x="144" y="6"/>
                    <a:pt x="127" y="20"/>
                    <a:pt x="117" y="27"/>
                  </a:cubicBezTo>
                  <a:cubicBezTo>
                    <a:pt x="107" y="42"/>
                    <a:pt x="114" y="34"/>
                    <a:pt x="93" y="48"/>
                  </a:cubicBezTo>
                  <a:cubicBezTo>
                    <a:pt x="90" y="50"/>
                    <a:pt x="84" y="54"/>
                    <a:pt x="84" y="54"/>
                  </a:cubicBezTo>
                  <a:cubicBezTo>
                    <a:pt x="76" y="66"/>
                    <a:pt x="66" y="79"/>
                    <a:pt x="54" y="87"/>
                  </a:cubicBezTo>
                  <a:cubicBezTo>
                    <a:pt x="51" y="92"/>
                    <a:pt x="41" y="107"/>
                    <a:pt x="36" y="114"/>
                  </a:cubicBezTo>
                  <a:cubicBezTo>
                    <a:pt x="32" y="120"/>
                    <a:pt x="24" y="132"/>
                    <a:pt x="24" y="132"/>
                  </a:cubicBezTo>
                  <a:cubicBezTo>
                    <a:pt x="28" y="144"/>
                    <a:pt x="28" y="149"/>
                    <a:pt x="15" y="153"/>
                  </a:cubicBezTo>
                  <a:cubicBezTo>
                    <a:pt x="9" y="144"/>
                    <a:pt x="6" y="135"/>
                    <a:pt x="0" y="126"/>
                  </a:cubicBezTo>
                  <a:cubicBezTo>
                    <a:pt x="4" y="111"/>
                    <a:pt x="9" y="107"/>
                    <a:pt x="21" y="99"/>
                  </a:cubicBezTo>
                  <a:cubicBezTo>
                    <a:pt x="27" y="82"/>
                    <a:pt x="38" y="69"/>
                    <a:pt x="48" y="54"/>
                  </a:cubicBezTo>
                  <a:cubicBezTo>
                    <a:pt x="49" y="52"/>
                    <a:pt x="63" y="36"/>
                    <a:pt x="54" y="36"/>
                  </a:cubicBezTo>
                  <a:close/>
                </a:path>
              </a:pathLst>
            </a:custGeom>
            <a:solidFill>
              <a:schemeClr val="bg2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4102" name="Freeform 6"/>
            <p:cNvSpPr>
              <a:spLocks/>
            </p:cNvSpPr>
            <p:nvPr/>
          </p:nvSpPr>
          <p:spPr bwMode="ltGray">
            <a:xfrm>
              <a:off x="3795" y="667"/>
              <a:ext cx="61" cy="46"/>
            </a:xfrm>
            <a:custGeom>
              <a:avLst/>
              <a:gdLst/>
              <a:ahLst/>
              <a:cxnLst>
                <a:cxn ang="0">
                  <a:pos x="20" y="12"/>
                </a:cxn>
                <a:cxn ang="0">
                  <a:pos x="32" y="3"/>
                </a:cxn>
                <a:cxn ang="0">
                  <a:pos x="50" y="4"/>
                </a:cxn>
                <a:cxn ang="0">
                  <a:pos x="18" y="46"/>
                </a:cxn>
                <a:cxn ang="0">
                  <a:pos x="0" y="33"/>
                </a:cxn>
                <a:cxn ang="0">
                  <a:pos x="20" y="12"/>
                </a:cxn>
              </a:cxnLst>
              <a:rect l="0" t="0" r="r" b="b"/>
              <a:pathLst>
                <a:path w="61" h="46">
                  <a:moveTo>
                    <a:pt x="20" y="12"/>
                  </a:moveTo>
                  <a:cubicBezTo>
                    <a:pt x="25" y="8"/>
                    <a:pt x="25" y="4"/>
                    <a:pt x="32" y="3"/>
                  </a:cubicBezTo>
                  <a:cubicBezTo>
                    <a:pt x="38" y="0"/>
                    <a:pt x="43" y="3"/>
                    <a:pt x="50" y="4"/>
                  </a:cubicBezTo>
                  <a:cubicBezTo>
                    <a:pt x="61" y="22"/>
                    <a:pt x="34" y="43"/>
                    <a:pt x="18" y="46"/>
                  </a:cubicBezTo>
                  <a:cubicBezTo>
                    <a:pt x="7" y="45"/>
                    <a:pt x="5" y="43"/>
                    <a:pt x="0" y="33"/>
                  </a:cubicBezTo>
                  <a:cubicBezTo>
                    <a:pt x="2" y="27"/>
                    <a:pt x="23" y="3"/>
                    <a:pt x="20" y="12"/>
                  </a:cubicBezTo>
                  <a:close/>
                </a:path>
              </a:pathLst>
            </a:custGeom>
            <a:solidFill>
              <a:schemeClr val="bg2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4103" name="Freeform 7"/>
            <p:cNvSpPr>
              <a:spLocks/>
            </p:cNvSpPr>
            <p:nvPr/>
          </p:nvSpPr>
          <p:spPr bwMode="ltGray">
            <a:xfrm>
              <a:off x="3831" y="383"/>
              <a:ext cx="192" cy="204"/>
            </a:xfrm>
            <a:custGeom>
              <a:avLst/>
              <a:gdLst/>
              <a:ahLst/>
              <a:cxnLst>
                <a:cxn ang="0">
                  <a:pos x="96" y="23"/>
                </a:cxn>
                <a:cxn ang="0">
                  <a:pos x="128" y="44"/>
                </a:cxn>
                <a:cxn ang="0">
                  <a:pos x="173" y="0"/>
                </a:cxn>
                <a:cxn ang="0">
                  <a:pos x="192" y="9"/>
                </a:cxn>
                <a:cxn ang="0">
                  <a:pos x="185" y="41"/>
                </a:cxn>
                <a:cxn ang="0">
                  <a:pos x="116" y="87"/>
                </a:cxn>
                <a:cxn ang="0">
                  <a:pos x="101" y="108"/>
                </a:cxn>
                <a:cxn ang="0">
                  <a:pos x="81" y="101"/>
                </a:cxn>
                <a:cxn ang="0">
                  <a:pos x="69" y="129"/>
                </a:cxn>
                <a:cxn ang="0">
                  <a:pos x="53" y="144"/>
                </a:cxn>
                <a:cxn ang="0">
                  <a:pos x="44" y="153"/>
                </a:cxn>
                <a:cxn ang="0">
                  <a:pos x="33" y="165"/>
                </a:cxn>
                <a:cxn ang="0">
                  <a:pos x="11" y="195"/>
                </a:cxn>
                <a:cxn ang="0">
                  <a:pos x="0" y="200"/>
                </a:cxn>
                <a:cxn ang="0">
                  <a:pos x="23" y="158"/>
                </a:cxn>
                <a:cxn ang="0">
                  <a:pos x="50" y="101"/>
                </a:cxn>
                <a:cxn ang="0">
                  <a:pos x="59" y="96"/>
                </a:cxn>
                <a:cxn ang="0">
                  <a:pos x="74" y="83"/>
                </a:cxn>
                <a:cxn ang="0">
                  <a:pos x="93" y="59"/>
                </a:cxn>
                <a:cxn ang="0">
                  <a:pos x="96" y="23"/>
                </a:cxn>
              </a:cxnLst>
              <a:rect l="0" t="0" r="r" b="b"/>
              <a:pathLst>
                <a:path w="192" h="204">
                  <a:moveTo>
                    <a:pt x="96" y="23"/>
                  </a:moveTo>
                  <a:cubicBezTo>
                    <a:pt x="111" y="14"/>
                    <a:pt x="115" y="39"/>
                    <a:pt x="128" y="44"/>
                  </a:cubicBezTo>
                  <a:cubicBezTo>
                    <a:pt x="145" y="31"/>
                    <a:pt x="153" y="8"/>
                    <a:pt x="173" y="0"/>
                  </a:cubicBezTo>
                  <a:cubicBezTo>
                    <a:pt x="184" y="2"/>
                    <a:pt x="186" y="1"/>
                    <a:pt x="192" y="9"/>
                  </a:cubicBezTo>
                  <a:cubicBezTo>
                    <a:pt x="191" y="20"/>
                    <a:pt x="191" y="31"/>
                    <a:pt x="185" y="41"/>
                  </a:cubicBezTo>
                  <a:cubicBezTo>
                    <a:pt x="153" y="36"/>
                    <a:pt x="134" y="64"/>
                    <a:pt x="116" y="87"/>
                  </a:cubicBezTo>
                  <a:cubicBezTo>
                    <a:pt x="111" y="94"/>
                    <a:pt x="109" y="102"/>
                    <a:pt x="101" y="108"/>
                  </a:cubicBezTo>
                  <a:cubicBezTo>
                    <a:pt x="88" y="107"/>
                    <a:pt x="91" y="103"/>
                    <a:pt x="81" y="101"/>
                  </a:cubicBezTo>
                  <a:cubicBezTo>
                    <a:pt x="65" y="104"/>
                    <a:pt x="78" y="119"/>
                    <a:pt x="69" y="129"/>
                  </a:cubicBezTo>
                  <a:cubicBezTo>
                    <a:pt x="64" y="134"/>
                    <a:pt x="58" y="139"/>
                    <a:pt x="53" y="144"/>
                  </a:cubicBezTo>
                  <a:cubicBezTo>
                    <a:pt x="50" y="147"/>
                    <a:pt x="44" y="153"/>
                    <a:pt x="44" y="153"/>
                  </a:cubicBezTo>
                  <a:cubicBezTo>
                    <a:pt x="42" y="158"/>
                    <a:pt x="33" y="165"/>
                    <a:pt x="33" y="165"/>
                  </a:cubicBezTo>
                  <a:cubicBezTo>
                    <a:pt x="27" y="175"/>
                    <a:pt x="20" y="188"/>
                    <a:pt x="11" y="195"/>
                  </a:cubicBezTo>
                  <a:cubicBezTo>
                    <a:pt x="8" y="202"/>
                    <a:pt x="7" y="204"/>
                    <a:pt x="0" y="200"/>
                  </a:cubicBezTo>
                  <a:cubicBezTo>
                    <a:pt x="1" y="183"/>
                    <a:pt x="2" y="161"/>
                    <a:pt x="23" y="158"/>
                  </a:cubicBezTo>
                  <a:cubicBezTo>
                    <a:pt x="32" y="144"/>
                    <a:pt x="30" y="105"/>
                    <a:pt x="50" y="101"/>
                  </a:cubicBezTo>
                  <a:cubicBezTo>
                    <a:pt x="53" y="99"/>
                    <a:pt x="56" y="98"/>
                    <a:pt x="59" y="96"/>
                  </a:cubicBezTo>
                  <a:cubicBezTo>
                    <a:pt x="66" y="91"/>
                    <a:pt x="64" y="85"/>
                    <a:pt x="74" y="83"/>
                  </a:cubicBezTo>
                  <a:cubicBezTo>
                    <a:pt x="85" y="77"/>
                    <a:pt x="84" y="68"/>
                    <a:pt x="93" y="59"/>
                  </a:cubicBezTo>
                  <a:cubicBezTo>
                    <a:pt x="92" y="47"/>
                    <a:pt x="86" y="33"/>
                    <a:pt x="96" y="23"/>
                  </a:cubicBezTo>
                  <a:close/>
                </a:path>
              </a:pathLst>
            </a:custGeom>
            <a:solidFill>
              <a:schemeClr val="bg2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4104" name="Freeform 8"/>
            <p:cNvSpPr>
              <a:spLocks/>
            </p:cNvSpPr>
            <p:nvPr/>
          </p:nvSpPr>
          <p:spPr bwMode="ltGray">
            <a:xfrm>
              <a:off x="3108" y="472"/>
              <a:ext cx="56" cy="73"/>
            </a:xfrm>
            <a:custGeom>
              <a:avLst/>
              <a:gdLst/>
              <a:ahLst/>
              <a:cxnLst>
                <a:cxn ang="0">
                  <a:pos x="15" y="36"/>
                </a:cxn>
                <a:cxn ang="0">
                  <a:pos x="3" y="21"/>
                </a:cxn>
                <a:cxn ang="0">
                  <a:pos x="8" y="0"/>
                </a:cxn>
                <a:cxn ang="0">
                  <a:pos x="20" y="9"/>
                </a:cxn>
                <a:cxn ang="0">
                  <a:pos x="38" y="31"/>
                </a:cxn>
                <a:cxn ang="0">
                  <a:pos x="56" y="49"/>
                </a:cxn>
                <a:cxn ang="0">
                  <a:pos x="47" y="61"/>
                </a:cxn>
                <a:cxn ang="0">
                  <a:pos x="38" y="73"/>
                </a:cxn>
                <a:cxn ang="0">
                  <a:pos x="27" y="63"/>
                </a:cxn>
                <a:cxn ang="0">
                  <a:pos x="18" y="45"/>
                </a:cxn>
                <a:cxn ang="0">
                  <a:pos x="15" y="36"/>
                </a:cxn>
              </a:cxnLst>
              <a:rect l="0" t="0" r="r" b="b"/>
              <a:pathLst>
                <a:path w="56" h="73">
                  <a:moveTo>
                    <a:pt x="15" y="36"/>
                  </a:moveTo>
                  <a:cubicBezTo>
                    <a:pt x="9" y="33"/>
                    <a:pt x="7" y="26"/>
                    <a:pt x="3" y="21"/>
                  </a:cubicBezTo>
                  <a:cubicBezTo>
                    <a:pt x="2" y="12"/>
                    <a:pt x="0" y="5"/>
                    <a:pt x="8" y="0"/>
                  </a:cubicBezTo>
                  <a:cubicBezTo>
                    <a:pt x="15" y="1"/>
                    <a:pt x="17" y="2"/>
                    <a:pt x="20" y="9"/>
                  </a:cubicBezTo>
                  <a:cubicBezTo>
                    <a:pt x="22" y="21"/>
                    <a:pt x="25" y="28"/>
                    <a:pt x="38" y="31"/>
                  </a:cubicBezTo>
                  <a:cubicBezTo>
                    <a:pt x="47" y="35"/>
                    <a:pt x="52" y="40"/>
                    <a:pt x="56" y="49"/>
                  </a:cubicBezTo>
                  <a:cubicBezTo>
                    <a:pt x="54" y="55"/>
                    <a:pt x="52" y="57"/>
                    <a:pt x="47" y="61"/>
                  </a:cubicBezTo>
                  <a:cubicBezTo>
                    <a:pt x="45" y="67"/>
                    <a:pt x="43" y="69"/>
                    <a:pt x="38" y="73"/>
                  </a:cubicBezTo>
                  <a:cubicBezTo>
                    <a:pt x="30" y="72"/>
                    <a:pt x="30" y="70"/>
                    <a:pt x="27" y="63"/>
                  </a:cubicBezTo>
                  <a:cubicBezTo>
                    <a:pt x="26" y="56"/>
                    <a:pt x="21" y="51"/>
                    <a:pt x="18" y="45"/>
                  </a:cubicBezTo>
                  <a:cubicBezTo>
                    <a:pt x="17" y="35"/>
                    <a:pt x="20" y="36"/>
                    <a:pt x="15" y="36"/>
                  </a:cubicBezTo>
                  <a:close/>
                </a:path>
              </a:pathLst>
            </a:custGeom>
            <a:solidFill>
              <a:schemeClr val="bg2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4105" name="Freeform 9"/>
            <p:cNvSpPr>
              <a:spLocks/>
            </p:cNvSpPr>
            <p:nvPr/>
          </p:nvSpPr>
          <p:spPr bwMode="ltGray">
            <a:xfrm>
              <a:off x="2800" y="1682"/>
              <a:ext cx="67" cy="104"/>
            </a:xfrm>
            <a:custGeom>
              <a:avLst/>
              <a:gdLst/>
              <a:ahLst/>
              <a:cxnLst>
                <a:cxn ang="0">
                  <a:pos x="11" y="71"/>
                </a:cxn>
                <a:cxn ang="0">
                  <a:pos x="22" y="27"/>
                </a:cxn>
                <a:cxn ang="0">
                  <a:pos x="31" y="14"/>
                </a:cxn>
                <a:cxn ang="0">
                  <a:pos x="40" y="0"/>
                </a:cxn>
                <a:cxn ang="0">
                  <a:pos x="47" y="11"/>
                </a:cxn>
                <a:cxn ang="0">
                  <a:pos x="40" y="26"/>
                </a:cxn>
                <a:cxn ang="0">
                  <a:pos x="49" y="45"/>
                </a:cxn>
                <a:cxn ang="0">
                  <a:pos x="50" y="66"/>
                </a:cxn>
                <a:cxn ang="0">
                  <a:pos x="19" y="104"/>
                </a:cxn>
                <a:cxn ang="0">
                  <a:pos x="4" y="98"/>
                </a:cxn>
                <a:cxn ang="0">
                  <a:pos x="13" y="83"/>
                </a:cxn>
                <a:cxn ang="0">
                  <a:pos x="11" y="71"/>
                </a:cxn>
              </a:cxnLst>
              <a:rect l="0" t="0" r="r" b="b"/>
              <a:pathLst>
                <a:path w="67" h="104">
                  <a:moveTo>
                    <a:pt x="11" y="71"/>
                  </a:moveTo>
                  <a:cubicBezTo>
                    <a:pt x="1" y="54"/>
                    <a:pt x="6" y="37"/>
                    <a:pt x="22" y="27"/>
                  </a:cubicBezTo>
                  <a:cubicBezTo>
                    <a:pt x="25" y="23"/>
                    <a:pt x="28" y="18"/>
                    <a:pt x="31" y="14"/>
                  </a:cubicBezTo>
                  <a:cubicBezTo>
                    <a:pt x="32" y="7"/>
                    <a:pt x="37" y="6"/>
                    <a:pt x="40" y="0"/>
                  </a:cubicBezTo>
                  <a:cubicBezTo>
                    <a:pt x="48" y="2"/>
                    <a:pt x="50" y="3"/>
                    <a:pt x="47" y="11"/>
                  </a:cubicBezTo>
                  <a:cubicBezTo>
                    <a:pt x="46" y="18"/>
                    <a:pt x="43" y="20"/>
                    <a:pt x="40" y="26"/>
                  </a:cubicBezTo>
                  <a:cubicBezTo>
                    <a:pt x="41" y="33"/>
                    <a:pt x="41" y="43"/>
                    <a:pt x="49" y="45"/>
                  </a:cubicBezTo>
                  <a:cubicBezTo>
                    <a:pt x="67" y="42"/>
                    <a:pt x="56" y="59"/>
                    <a:pt x="50" y="66"/>
                  </a:cubicBezTo>
                  <a:cubicBezTo>
                    <a:pt x="44" y="92"/>
                    <a:pt x="31" y="83"/>
                    <a:pt x="19" y="104"/>
                  </a:cubicBezTo>
                  <a:cubicBezTo>
                    <a:pt x="13" y="102"/>
                    <a:pt x="9" y="102"/>
                    <a:pt x="4" y="98"/>
                  </a:cubicBezTo>
                  <a:cubicBezTo>
                    <a:pt x="0" y="89"/>
                    <a:pt x="6" y="87"/>
                    <a:pt x="13" y="83"/>
                  </a:cubicBezTo>
                  <a:cubicBezTo>
                    <a:pt x="11" y="72"/>
                    <a:pt x="11" y="76"/>
                    <a:pt x="11" y="71"/>
                  </a:cubicBezTo>
                  <a:close/>
                </a:path>
              </a:pathLst>
            </a:custGeom>
            <a:solidFill>
              <a:schemeClr val="bg2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4106" name="Freeform 10"/>
            <p:cNvSpPr>
              <a:spLocks/>
            </p:cNvSpPr>
            <p:nvPr/>
          </p:nvSpPr>
          <p:spPr bwMode="ltGray">
            <a:xfrm>
              <a:off x="2969" y="2284"/>
              <a:ext cx="24" cy="28"/>
            </a:xfrm>
            <a:custGeom>
              <a:avLst/>
              <a:gdLst/>
              <a:ahLst/>
              <a:cxnLst>
                <a:cxn ang="0">
                  <a:pos x="7" y="13"/>
                </a:cxn>
                <a:cxn ang="0">
                  <a:pos x="16" y="3"/>
                </a:cxn>
                <a:cxn ang="0">
                  <a:pos x="24" y="16"/>
                </a:cxn>
                <a:cxn ang="0">
                  <a:pos x="13" y="28"/>
                </a:cxn>
                <a:cxn ang="0">
                  <a:pos x="7" y="13"/>
                </a:cxn>
              </a:cxnLst>
              <a:rect l="0" t="0" r="r" b="b"/>
              <a:pathLst>
                <a:path w="24" h="28">
                  <a:moveTo>
                    <a:pt x="7" y="13"/>
                  </a:moveTo>
                  <a:cubicBezTo>
                    <a:pt x="5" y="4"/>
                    <a:pt x="6" y="0"/>
                    <a:pt x="16" y="3"/>
                  </a:cubicBezTo>
                  <a:cubicBezTo>
                    <a:pt x="19" y="7"/>
                    <a:pt x="22" y="11"/>
                    <a:pt x="24" y="16"/>
                  </a:cubicBezTo>
                  <a:cubicBezTo>
                    <a:pt x="21" y="22"/>
                    <a:pt x="19" y="24"/>
                    <a:pt x="13" y="28"/>
                  </a:cubicBezTo>
                  <a:cubicBezTo>
                    <a:pt x="0" y="26"/>
                    <a:pt x="7" y="2"/>
                    <a:pt x="7" y="13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4107" name="Freeform 11"/>
            <p:cNvSpPr>
              <a:spLocks/>
            </p:cNvSpPr>
            <p:nvPr/>
          </p:nvSpPr>
          <p:spPr bwMode="ltGray">
            <a:xfrm>
              <a:off x="2964" y="2344"/>
              <a:ext cx="17" cy="28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17" y="13"/>
                </a:cxn>
                <a:cxn ang="0">
                  <a:pos x="9" y="28"/>
                </a:cxn>
                <a:cxn ang="0">
                  <a:pos x="0" y="15"/>
                </a:cxn>
                <a:cxn ang="0">
                  <a:pos x="2" y="6"/>
                </a:cxn>
              </a:cxnLst>
              <a:rect l="0" t="0" r="r" b="b"/>
              <a:pathLst>
                <a:path w="17" h="28">
                  <a:moveTo>
                    <a:pt x="2" y="6"/>
                  </a:moveTo>
                  <a:cubicBezTo>
                    <a:pt x="10" y="0"/>
                    <a:pt x="12" y="6"/>
                    <a:pt x="17" y="13"/>
                  </a:cubicBezTo>
                  <a:cubicBezTo>
                    <a:pt x="14" y="20"/>
                    <a:pt x="15" y="23"/>
                    <a:pt x="9" y="28"/>
                  </a:cubicBezTo>
                  <a:cubicBezTo>
                    <a:pt x="1" y="24"/>
                    <a:pt x="4" y="22"/>
                    <a:pt x="0" y="15"/>
                  </a:cubicBezTo>
                  <a:cubicBezTo>
                    <a:pt x="2" y="7"/>
                    <a:pt x="2" y="10"/>
                    <a:pt x="2" y="6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4108" name="Freeform 12"/>
            <p:cNvSpPr>
              <a:spLocks/>
            </p:cNvSpPr>
            <p:nvPr/>
          </p:nvSpPr>
          <p:spPr bwMode="ltGray">
            <a:xfrm>
              <a:off x="2948" y="2378"/>
              <a:ext cx="26" cy="24"/>
            </a:xfrm>
            <a:custGeom>
              <a:avLst/>
              <a:gdLst/>
              <a:ahLst/>
              <a:cxnLst>
                <a:cxn ang="0">
                  <a:pos x="4" y="11"/>
                </a:cxn>
                <a:cxn ang="0">
                  <a:pos x="13" y="0"/>
                </a:cxn>
                <a:cxn ang="0">
                  <a:pos x="7" y="24"/>
                </a:cxn>
                <a:cxn ang="0">
                  <a:pos x="4" y="11"/>
                </a:cxn>
              </a:cxnLst>
              <a:rect l="0" t="0" r="r" b="b"/>
              <a:pathLst>
                <a:path w="26" h="24">
                  <a:moveTo>
                    <a:pt x="4" y="11"/>
                  </a:moveTo>
                  <a:cubicBezTo>
                    <a:pt x="2" y="3"/>
                    <a:pt x="5" y="2"/>
                    <a:pt x="13" y="0"/>
                  </a:cubicBezTo>
                  <a:cubicBezTo>
                    <a:pt x="26" y="5"/>
                    <a:pt x="15" y="19"/>
                    <a:pt x="7" y="24"/>
                  </a:cubicBezTo>
                  <a:cubicBezTo>
                    <a:pt x="5" y="21"/>
                    <a:pt x="0" y="15"/>
                    <a:pt x="4" y="11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4109" name="Freeform 13"/>
            <p:cNvSpPr>
              <a:spLocks/>
            </p:cNvSpPr>
            <p:nvPr/>
          </p:nvSpPr>
          <p:spPr bwMode="ltGray">
            <a:xfrm>
              <a:off x="2996" y="2391"/>
              <a:ext cx="26" cy="30"/>
            </a:xfrm>
            <a:custGeom>
              <a:avLst/>
              <a:gdLst/>
              <a:ahLst/>
              <a:cxnLst>
                <a:cxn ang="0">
                  <a:pos x="4" y="19"/>
                </a:cxn>
                <a:cxn ang="0">
                  <a:pos x="18" y="2"/>
                </a:cxn>
                <a:cxn ang="0">
                  <a:pos x="22" y="20"/>
                </a:cxn>
                <a:cxn ang="0">
                  <a:pos x="6" y="26"/>
                </a:cxn>
                <a:cxn ang="0">
                  <a:pos x="1" y="23"/>
                </a:cxn>
                <a:cxn ang="0">
                  <a:pos x="3" y="19"/>
                </a:cxn>
                <a:cxn ang="0">
                  <a:pos x="4" y="14"/>
                </a:cxn>
                <a:cxn ang="0">
                  <a:pos x="4" y="19"/>
                </a:cxn>
              </a:cxnLst>
              <a:rect l="0" t="0" r="r" b="b"/>
              <a:pathLst>
                <a:path w="26" h="30">
                  <a:moveTo>
                    <a:pt x="4" y="19"/>
                  </a:moveTo>
                  <a:cubicBezTo>
                    <a:pt x="6" y="5"/>
                    <a:pt x="4" y="0"/>
                    <a:pt x="18" y="2"/>
                  </a:cubicBezTo>
                  <a:cubicBezTo>
                    <a:pt x="25" y="8"/>
                    <a:pt x="26" y="12"/>
                    <a:pt x="22" y="20"/>
                  </a:cubicBezTo>
                  <a:cubicBezTo>
                    <a:pt x="20" y="30"/>
                    <a:pt x="15" y="28"/>
                    <a:pt x="6" y="26"/>
                  </a:cubicBezTo>
                  <a:cubicBezTo>
                    <a:pt x="4" y="25"/>
                    <a:pt x="2" y="25"/>
                    <a:pt x="1" y="23"/>
                  </a:cubicBezTo>
                  <a:cubicBezTo>
                    <a:pt x="0" y="22"/>
                    <a:pt x="3" y="20"/>
                    <a:pt x="3" y="19"/>
                  </a:cubicBezTo>
                  <a:cubicBezTo>
                    <a:pt x="4" y="17"/>
                    <a:pt x="2" y="14"/>
                    <a:pt x="4" y="14"/>
                  </a:cubicBezTo>
                  <a:cubicBezTo>
                    <a:pt x="6" y="14"/>
                    <a:pt x="4" y="17"/>
                    <a:pt x="4" y="19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4110" name="Freeform 14"/>
            <p:cNvSpPr>
              <a:spLocks/>
            </p:cNvSpPr>
            <p:nvPr/>
          </p:nvSpPr>
          <p:spPr bwMode="ltGray">
            <a:xfrm>
              <a:off x="3013" y="2432"/>
              <a:ext cx="17" cy="23"/>
            </a:xfrm>
            <a:custGeom>
              <a:avLst/>
              <a:gdLst/>
              <a:ahLst/>
              <a:cxnLst>
                <a:cxn ang="0">
                  <a:pos x="4" y="17"/>
                </a:cxn>
                <a:cxn ang="0">
                  <a:pos x="10" y="0"/>
                </a:cxn>
                <a:cxn ang="0">
                  <a:pos x="17" y="11"/>
                </a:cxn>
                <a:cxn ang="0">
                  <a:pos x="10" y="23"/>
                </a:cxn>
                <a:cxn ang="0">
                  <a:pos x="4" y="17"/>
                </a:cxn>
              </a:cxnLst>
              <a:rect l="0" t="0" r="r" b="b"/>
              <a:pathLst>
                <a:path w="17" h="23">
                  <a:moveTo>
                    <a:pt x="4" y="17"/>
                  </a:moveTo>
                  <a:cubicBezTo>
                    <a:pt x="0" y="7"/>
                    <a:pt x="1" y="5"/>
                    <a:pt x="10" y="0"/>
                  </a:cubicBezTo>
                  <a:cubicBezTo>
                    <a:pt x="12" y="9"/>
                    <a:pt x="15" y="2"/>
                    <a:pt x="17" y="11"/>
                  </a:cubicBezTo>
                  <a:cubicBezTo>
                    <a:pt x="16" y="18"/>
                    <a:pt x="16" y="20"/>
                    <a:pt x="10" y="23"/>
                  </a:cubicBezTo>
                  <a:cubicBezTo>
                    <a:pt x="8" y="21"/>
                    <a:pt x="6" y="19"/>
                    <a:pt x="4" y="17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4111" name="Freeform 15"/>
            <p:cNvSpPr>
              <a:spLocks/>
            </p:cNvSpPr>
            <p:nvPr/>
          </p:nvSpPr>
          <p:spPr bwMode="ltGray">
            <a:xfrm>
              <a:off x="3041" y="2557"/>
              <a:ext cx="38" cy="29"/>
            </a:xfrm>
            <a:custGeom>
              <a:avLst/>
              <a:gdLst/>
              <a:ahLst/>
              <a:cxnLst>
                <a:cxn ang="0">
                  <a:pos x="18" y="25"/>
                </a:cxn>
                <a:cxn ang="0">
                  <a:pos x="6" y="15"/>
                </a:cxn>
                <a:cxn ang="0">
                  <a:pos x="15" y="0"/>
                </a:cxn>
                <a:cxn ang="0">
                  <a:pos x="31" y="7"/>
                </a:cxn>
                <a:cxn ang="0">
                  <a:pos x="27" y="28"/>
                </a:cxn>
                <a:cxn ang="0">
                  <a:pos x="18" y="25"/>
                </a:cxn>
              </a:cxnLst>
              <a:rect l="0" t="0" r="r" b="b"/>
              <a:pathLst>
                <a:path w="38" h="29">
                  <a:moveTo>
                    <a:pt x="18" y="25"/>
                  </a:moveTo>
                  <a:cubicBezTo>
                    <a:pt x="13" y="22"/>
                    <a:pt x="11" y="18"/>
                    <a:pt x="6" y="15"/>
                  </a:cubicBezTo>
                  <a:cubicBezTo>
                    <a:pt x="0" y="5"/>
                    <a:pt x="5" y="2"/>
                    <a:pt x="15" y="0"/>
                  </a:cubicBezTo>
                  <a:cubicBezTo>
                    <a:pt x="21" y="4"/>
                    <a:pt x="24" y="6"/>
                    <a:pt x="31" y="7"/>
                  </a:cubicBezTo>
                  <a:cubicBezTo>
                    <a:pt x="38" y="18"/>
                    <a:pt x="34" y="19"/>
                    <a:pt x="27" y="28"/>
                  </a:cubicBezTo>
                  <a:cubicBezTo>
                    <a:pt x="18" y="27"/>
                    <a:pt x="20" y="29"/>
                    <a:pt x="18" y="25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4112" name="Freeform 16"/>
            <p:cNvSpPr>
              <a:spLocks/>
            </p:cNvSpPr>
            <p:nvPr/>
          </p:nvSpPr>
          <p:spPr bwMode="ltGray">
            <a:xfrm>
              <a:off x="1928" y="2365"/>
              <a:ext cx="400" cy="285"/>
            </a:xfrm>
            <a:custGeom>
              <a:avLst/>
              <a:gdLst/>
              <a:ahLst/>
              <a:cxnLst>
                <a:cxn ang="0">
                  <a:pos x="216" y="168"/>
                </a:cxn>
                <a:cxn ang="0">
                  <a:pos x="246" y="150"/>
                </a:cxn>
                <a:cxn ang="0">
                  <a:pos x="274" y="154"/>
                </a:cxn>
                <a:cxn ang="0">
                  <a:pos x="298" y="175"/>
                </a:cxn>
                <a:cxn ang="0">
                  <a:pos x="315" y="202"/>
                </a:cxn>
                <a:cxn ang="0">
                  <a:pos x="328" y="172"/>
                </a:cxn>
                <a:cxn ang="0">
                  <a:pos x="342" y="141"/>
                </a:cxn>
                <a:cxn ang="0">
                  <a:pos x="370" y="121"/>
                </a:cxn>
                <a:cxn ang="0">
                  <a:pos x="400" y="105"/>
                </a:cxn>
                <a:cxn ang="0">
                  <a:pos x="397" y="81"/>
                </a:cxn>
                <a:cxn ang="0">
                  <a:pos x="378" y="69"/>
                </a:cxn>
                <a:cxn ang="0">
                  <a:pos x="396" y="43"/>
                </a:cxn>
                <a:cxn ang="0">
                  <a:pos x="369" y="30"/>
                </a:cxn>
                <a:cxn ang="0">
                  <a:pos x="346" y="21"/>
                </a:cxn>
                <a:cxn ang="0">
                  <a:pos x="316" y="0"/>
                </a:cxn>
                <a:cxn ang="0">
                  <a:pos x="297" y="7"/>
                </a:cxn>
                <a:cxn ang="0">
                  <a:pos x="262" y="15"/>
                </a:cxn>
                <a:cxn ang="0">
                  <a:pos x="234" y="18"/>
                </a:cxn>
                <a:cxn ang="0">
                  <a:pos x="246" y="43"/>
                </a:cxn>
                <a:cxn ang="0">
                  <a:pos x="214" y="61"/>
                </a:cxn>
                <a:cxn ang="0">
                  <a:pos x="183" y="72"/>
                </a:cxn>
                <a:cxn ang="0">
                  <a:pos x="163" y="61"/>
                </a:cxn>
                <a:cxn ang="0">
                  <a:pos x="154" y="34"/>
                </a:cxn>
                <a:cxn ang="0">
                  <a:pos x="139" y="49"/>
                </a:cxn>
                <a:cxn ang="0">
                  <a:pos x="112" y="79"/>
                </a:cxn>
                <a:cxn ang="0">
                  <a:pos x="106" y="105"/>
                </a:cxn>
                <a:cxn ang="0">
                  <a:pos x="76" y="123"/>
                </a:cxn>
                <a:cxn ang="0">
                  <a:pos x="60" y="141"/>
                </a:cxn>
                <a:cxn ang="0">
                  <a:pos x="34" y="153"/>
                </a:cxn>
                <a:cxn ang="0">
                  <a:pos x="10" y="160"/>
                </a:cxn>
                <a:cxn ang="0">
                  <a:pos x="15" y="166"/>
                </a:cxn>
                <a:cxn ang="0">
                  <a:pos x="39" y="157"/>
                </a:cxn>
                <a:cxn ang="0">
                  <a:pos x="58" y="166"/>
                </a:cxn>
                <a:cxn ang="0">
                  <a:pos x="64" y="187"/>
                </a:cxn>
                <a:cxn ang="0">
                  <a:pos x="69" y="202"/>
                </a:cxn>
                <a:cxn ang="0">
                  <a:pos x="58" y="220"/>
                </a:cxn>
                <a:cxn ang="0">
                  <a:pos x="67" y="243"/>
                </a:cxn>
                <a:cxn ang="0">
                  <a:pos x="97" y="250"/>
                </a:cxn>
                <a:cxn ang="0">
                  <a:pos x="106" y="274"/>
                </a:cxn>
                <a:cxn ang="0">
                  <a:pos x="133" y="273"/>
                </a:cxn>
                <a:cxn ang="0">
                  <a:pos x="145" y="265"/>
                </a:cxn>
                <a:cxn ang="0">
                  <a:pos x="156" y="240"/>
                </a:cxn>
                <a:cxn ang="0">
                  <a:pos x="180" y="211"/>
                </a:cxn>
                <a:cxn ang="0">
                  <a:pos x="189" y="184"/>
                </a:cxn>
              </a:cxnLst>
              <a:rect l="0" t="0" r="r" b="b"/>
              <a:pathLst>
                <a:path w="400" h="285">
                  <a:moveTo>
                    <a:pt x="201" y="174"/>
                  </a:moveTo>
                  <a:lnTo>
                    <a:pt x="216" y="168"/>
                  </a:lnTo>
                  <a:lnTo>
                    <a:pt x="232" y="154"/>
                  </a:lnTo>
                  <a:lnTo>
                    <a:pt x="246" y="150"/>
                  </a:lnTo>
                  <a:lnTo>
                    <a:pt x="259" y="150"/>
                  </a:lnTo>
                  <a:lnTo>
                    <a:pt x="274" y="154"/>
                  </a:lnTo>
                  <a:lnTo>
                    <a:pt x="286" y="162"/>
                  </a:lnTo>
                  <a:lnTo>
                    <a:pt x="298" y="175"/>
                  </a:lnTo>
                  <a:lnTo>
                    <a:pt x="307" y="187"/>
                  </a:lnTo>
                  <a:lnTo>
                    <a:pt x="315" y="202"/>
                  </a:lnTo>
                  <a:lnTo>
                    <a:pt x="328" y="189"/>
                  </a:lnTo>
                  <a:lnTo>
                    <a:pt x="328" y="172"/>
                  </a:lnTo>
                  <a:lnTo>
                    <a:pt x="336" y="156"/>
                  </a:lnTo>
                  <a:lnTo>
                    <a:pt x="342" y="141"/>
                  </a:lnTo>
                  <a:lnTo>
                    <a:pt x="355" y="130"/>
                  </a:lnTo>
                  <a:lnTo>
                    <a:pt x="370" y="121"/>
                  </a:lnTo>
                  <a:lnTo>
                    <a:pt x="387" y="112"/>
                  </a:lnTo>
                  <a:lnTo>
                    <a:pt x="400" y="105"/>
                  </a:lnTo>
                  <a:lnTo>
                    <a:pt x="397" y="94"/>
                  </a:lnTo>
                  <a:lnTo>
                    <a:pt x="397" y="81"/>
                  </a:lnTo>
                  <a:lnTo>
                    <a:pt x="388" y="76"/>
                  </a:lnTo>
                  <a:lnTo>
                    <a:pt x="378" y="69"/>
                  </a:lnTo>
                  <a:lnTo>
                    <a:pt x="382" y="52"/>
                  </a:lnTo>
                  <a:lnTo>
                    <a:pt x="396" y="43"/>
                  </a:lnTo>
                  <a:lnTo>
                    <a:pt x="394" y="33"/>
                  </a:lnTo>
                  <a:lnTo>
                    <a:pt x="369" y="30"/>
                  </a:lnTo>
                  <a:lnTo>
                    <a:pt x="354" y="27"/>
                  </a:lnTo>
                  <a:lnTo>
                    <a:pt x="346" y="21"/>
                  </a:lnTo>
                  <a:lnTo>
                    <a:pt x="331" y="12"/>
                  </a:lnTo>
                  <a:lnTo>
                    <a:pt x="316" y="0"/>
                  </a:lnTo>
                  <a:lnTo>
                    <a:pt x="306" y="1"/>
                  </a:lnTo>
                  <a:lnTo>
                    <a:pt x="297" y="7"/>
                  </a:lnTo>
                  <a:lnTo>
                    <a:pt x="279" y="6"/>
                  </a:lnTo>
                  <a:lnTo>
                    <a:pt x="262" y="15"/>
                  </a:lnTo>
                  <a:lnTo>
                    <a:pt x="250" y="19"/>
                  </a:lnTo>
                  <a:lnTo>
                    <a:pt x="234" y="18"/>
                  </a:lnTo>
                  <a:lnTo>
                    <a:pt x="243" y="27"/>
                  </a:lnTo>
                  <a:lnTo>
                    <a:pt x="246" y="43"/>
                  </a:lnTo>
                  <a:lnTo>
                    <a:pt x="232" y="57"/>
                  </a:lnTo>
                  <a:lnTo>
                    <a:pt x="214" y="61"/>
                  </a:lnTo>
                  <a:lnTo>
                    <a:pt x="195" y="66"/>
                  </a:lnTo>
                  <a:lnTo>
                    <a:pt x="183" y="72"/>
                  </a:lnTo>
                  <a:lnTo>
                    <a:pt x="171" y="69"/>
                  </a:lnTo>
                  <a:lnTo>
                    <a:pt x="163" y="61"/>
                  </a:lnTo>
                  <a:lnTo>
                    <a:pt x="165" y="42"/>
                  </a:lnTo>
                  <a:lnTo>
                    <a:pt x="154" y="34"/>
                  </a:lnTo>
                  <a:lnTo>
                    <a:pt x="148" y="43"/>
                  </a:lnTo>
                  <a:lnTo>
                    <a:pt x="139" y="49"/>
                  </a:lnTo>
                  <a:lnTo>
                    <a:pt x="129" y="57"/>
                  </a:lnTo>
                  <a:lnTo>
                    <a:pt x="112" y="79"/>
                  </a:lnTo>
                  <a:lnTo>
                    <a:pt x="108" y="88"/>
                  </a:lnTo>
                  <a:lnTo>
                    <a:pt x="106" y="105"/>
                  </a:lnTo>
                  <a:lnTo>
                    <a:pt x="93" y="114"/>
                  </a:lnTo>
                  <a:lnTo>
                    <a:pt x="76" y="123"/>
                  </a:lnTo>
                  <a:lnTo>
                    <a:pt x="73" y="133"/>
                  </a:lnTo>
                  <a:lnTo>
                    <a:pt x="60" y="141"/>
                  </a:lnTo>
                  <a:lnTo>
                    <a:pt x="49" y="150"/>
                  </a:lnTo>
                  <a:lnTo>
                    <a:pt x="34" y="153"/>
                  </a:lnTo>
                  <a:lnTo>
                    <a:pt x="21" y="159"/>
                  </a:lnTo>
                  <a:lnTo>
                    <a:pt x="10" y="160"/>
                  </a:lnTo>
                  <a:lnTo>
                    <a:pt x="0" y="162"/>
                  </a:lnTo>
                  <a:lnTo>
                    <a:pt x="15" y="166"/>
                  </a:lnTo>
                  <a:lnTo>
                    <a:pt x="28" y="163"/>
                  </a:lnTo>
                  <a:lnTo>
                    <a:pt x="39" y="157"/>
                  </a:lnTo>
                  <a:lnTo>
                    <a:pt x="49" y="157"/>
                  </a:lnTo>
                  <a:lnTo>
                    <a:pt x="58" y="166"/>
                  </a:lnTo>
                  <a:lnTo>
                    <a:pt x="64" y="175"/>
                  </a:lnTo>
                  <a:lnTo>
                    <a:pt x="64" y="187"/>
                  </a:lnTo>
                  <a:lnTo>
                    <a:pt x="58" y="198"/>
                  </a:lnTo>
                  <a:lnTo>
                    <a:pt x="69" y="202"/>
                  </a:lnTo>
                  <a:lnTo>
                    <a:pt x="73" y="211"/>
                  </a:lnTo>
                  <a:lnTo>
                    <a:pt x="58" y="220"/>
                  </a:lnTo>
                  <a:lnTo>
                    <a:pt x="70" y="232"/>
                  </a:lnTo>
                  <a:lnTo>
                    <a:pt x="67" y="243"/>
                  </a:lnTo>
                  <a:lnTo>
                    <a:pt x="78" y="253"/>
                  </a:lnTo>
                  <a:lnTo>
                    <a:pt x="97" y="250"/>
                  </a:lnTo>
                  <a:lnTo>
                    <a:pt x="93" y="268"/>
                  </a:lnTo>
                  <a:lnTo>
                    <a:pt x="106" y="274"/>
                  </a:lnTo>
                  <a:lnTo>
                    <a:pt x="120" y="282"/>
                  </a:lnTo>
                  <a:lnTo>
                    <a:pt x="133" y="273"/>
                  </a:lnTo>
                  <a:lnTo>
                    <a:pt x="150" y="285"/>
                  </a:lnTo>
                  <a:lnTo>
                    <a:pt x="145" y="265"/>
                  </a:lnTo>
                  <a:lnTo>
                    <a:pt x="150" y="256"/>
                  </a:lnTo>
                  <a:lnTo>
                    <a:pt x="156" y="240"/>
                  </a:lnTo>
                  <a:lnTo>
                    <a:pt x="168" y="225"/>
                  </a:lnTo>
                  <a:lnTo>
                    <a:pt x="180" y="211"/>
                  </a:lnTo>
                  <a:lnTo>
                    <a:pt x="192" y="198"/>
                  </a:lnTo>
                  <a:lnTo>
                    <a:pt x="189" y="184"/>
                  </a:lnTo>
                  <a:lnTo>
                    <a:pt x="201" y="17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4113" name="Freeform 17"/>
            <p:cNvSpPr>
              <a:spLocks/>
            </p:cNvSpPr>
            <p:nvPr/>
          </p:nvSpPr>
          <p:spPr bwMode="ltGray">
            <a:xfrm>
              <a:off x="2327" y="2330"/>
              <a:ext cx="43" cy="80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3" y="33"/>
                </a:cxn>
                <a:cxn ang="0">
                  <a:pos x="22" y="23"/>
                </a:cxn>
                <a:cxn ang="0">
                  <a:pos x="30" y="12"/>
                </a:cxn>
                <a:cxn ang="0">
                  <a:pos x="33" y="0"/>
                </a:cxn>
                <a:cxn ang="0">
                  <a:pos x="43" y="6"/>
                </a:cxn>
                <a:cxn ang="0">
                  <a:pos x="40" y="18"/>
                </a:cxn>
                <a:cxn ang="0">
                  <a:pos x="33" y="35"/>
                </a:cxn>
                <a:cxn ang="0">
                  <a:pos x="37" y="51"/>
                </a:cxn>
                <a:cxn ang="0">
                  <a:pos x="39" y="62"/>
                </a:cxn>
                <a:cxn ang="0">
                  <a:pos x="30" y="71"/>
                </a:cxn>
                <a:cxn ang="0">
                  <a:pos x="19" y="75"/>
                </a:cxn>
                <a:cxn ang="0">
                  <a:pos x="7" y="80"/>
                </a:cxn>
                <a:cxn ang="0">
                  <a:pos x="0" y="54"/>
                </a:cxn>
              </a:cxnLst>
              <a:rect l="0" t="0" r="r" b="b"/>
              <a:pathLst>
                <a:path w="43" h="80">
                  <a:moveTo>
                    <a:pt x="0" y="54"/>
                  </a:moveTo>
                  <a:lnTo>
                    <a:pt x="3" y="33"/>
                  </a:lnTo>
                  <a:lnTo>
                    <a:pt x="22" y="23"/>
                  </a:lnTo>
                  <a:lnTo>
                    <a:pt x="30" y="12"/>
                  </a:lnTo>
                  <a:lnTo>
                    <a:pt x="33" y="0"/>
                  </a:lnTo>
                  <a:lnTo>
                    <a:pt x="43" y="6"/>
                  </a:lnTo>
                  <a:lnTo>
                    <a:pt x="40" y="18"/>
                  </a:lnTo>
                  <a:lnTo>
                    <a:pt x="33" y="35"/>
                  </a:lnTo>
                  <a:lnTo>
                    <a:pt x="37" y="51"/>
                  </a:lnTo>
                  <a:lnTo>
                    <a:pt x="39" y="62"/>
                  </a:lnTo>
                  <a:lnTo>
                    <a:pt x="30" y="71"/>
                  </a:lnTo>
                  <a:lnTo>
                    <a:pt x="19" y="75"/>
                  </a:lnTo>
                  <a:lnTo>
                    <a:pt x="7" y="80"/>
                  </a:lnTo>
                  <a:lnTo>
                    <a:pt x="0" y="54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4114" name="Freeform 18"/>
            <p:cNvSpPr>
              <a:spLocks/>
            </p:cNvSpPr>
            <p:nvPr/>
          </p:nvSpPr>
          <p:spPr bwMode="ltGray">
            <a:xfrm>
              <a:off x="1562" y="2413"/>
              <a:ext cx="388" cy="502"/>
            </a:xfrm>
            <a:custGeom>
              <a:avLst/>
              <a:gdLst/>
              <a:ahLst/>
              <a:cxnLst>
                <a:cxn ang="0">
                  <a:pos x="170" y="214"/>
                </a:cxn>
                <a:cxn ang="0">
                  <a:pos x="126" y="239"/>
                </a:cxn>
                <a:cxn ang="0">
                  <a:pos x="170" y="240"/>
                </a:cxn>
                <a:cxn ang="0">
                  <a:pos x="156" y="276"/>
                </a:cxn>
                <a:cxn ang="0">
                  <a:pos x="132" y="312"/>
                </a:cxn>
                <a:cxn ang="0">
                  <a:pos x="110" y="330"/>
                </a:cxn>
                <a:cxn ang="0">
                  <a:pos x="106" y="356"/>
                </a:cxn>
                <a:cxn ang="0">
                  <a:pos x="110" y="382"/>
                </a:cxn>
                <a:cxn ang="0">
                  <a:pos x="124" y="410"/>
                </a:cxn>
                <a:cxn ang="0">
                  <a:pos x="92" y="434"/>
                </a:cxn>
                <a:cxn ang="0">
                  <a:pos x="110" y="462"/>
                </a:cxn>
                <a:cxn ang="0">
                  <a:pos x="146" y="470"/>
                </a:cxn>
                <a:cxn ang="0">
                  <a:pos x="176" y="472"/>
                </a:cxn>
                <a:cxn ang="0">
                  <a:pos x="160" y="416"/>
                </a:cxn>
                <a:cxn ang="0">
                  <a:pos x="176" y="380"/>
                </a:cxn>
                <a:cxn ang="0">
                  <a:pos x="194" y="404"/>
                </a:cxn>
                <a:cxn ang="0">
                  <a:pos x="172" y="430"/>
                </a:cxn>
                <a:cxn ang="0">
                  <a:pos x="188" y="460"/>
                </a:cxn>
                <a:cxn ang="0">
                  <a:pos x="172" y="490"/>
                </a:cxn>
                <a:cxn ang="0">
                  <a:pos x="198" y="494"/>
                </a:cxn>
                <a:cxn ang="0">
                  <a:pos x="228" y="478"/>
                </a:cxn>
                <a:cxn ang="0">
                  <a:pos x="240" y="454"/>
                </a:cxn>
                <a:cxn ang="0">
                  <a:pos x="240" y="434"/>
                </a:cxn>
                <a:cxn ang="0">
                  <a:pos x="260" y="456"/>
                </a:cxn>
                <a:cxn ang="0">
                  <a:pos x="286" y="424"/>
                </a:cxn>
                <a:cxn ang="0">
                  <a:pos x="296" y="392"/>
                </a:cxn>
                <a:cxn ang="0">
                  <a:pos x="300" y="348"/>
                </a:cxn>
                <a:cxn ang="0">
                  <a:pos x="318" y="310"/>
                </a:cxn>
                <a:cxn ang="0">
                  <a:pos x="330" y="278"/>
                </a:cxn>
                <a:cxn ang="0">
                  <a:pos x="334" y="258"/>
                </a:cxn>
                <a:cxn ang="0">
                  <a:pos x="372" y="218"/>
                </a:cxn>
                <a:cxn ang="0">
                  <a:pos x="388" y="196"/>
                </a:cxn>
                <a:cxn ang="0">
                  <a:pos x="378" y="170"/>
                </a:cxn>
                <a:cxn ang="0">
                  <a:pos x="366" y="142"/>
                </a:cxn>
                <a:cxn ang="0">
                  <a:pos x="352" y="126"/>
                </a:cxn>
                <a:cxn ang="0">
                  <a:pos x="322" y="118"/>
                </a:cxn>
                <a:cxn ang="0">
                  <a:pos x="346" y="94"/>
                </a:cxn>
                <a:cxn ang="0">
                  <a:pos x="340" y="66"/>
                </a:cxn>
                <a:cxn ang="0">
                  <a:pos x="304" y="62"/>
                </a:cxn>
                <a:cxn ang="0">
                  <a:pos x="274" y="76"/>
                </a:cxn>
                <a:cxn ang="0">
                  <a:pos x="248" y="38"/>
                </a:cxn>
                <a:cxn ang="0">
                  <a:pos x="230" y="16"/>
                </a:cxn>
                <a:cxn ang="0">
                  <a:pos x="209" y="11"/>
                </a:cxn>
                <a:cxn ang="0">
                  <a:pos x="174" y="12"/>
                </a:cxn>
                <a:cxn ang="0">
                  <a:pos x="160" y="48"/>
                </a:cxn>
                <a:cxn ang="0">
                  <a:pos x="154" y="80"/>
                </a:cxn>
                <a:cxn ang="0">
                  <a:pos x="134" y="50"/>
                </a:cxn>
                <a:cxn ang="0">
                  <a:pos x="104" y="59"/>
                </a:cxn>
                <a:cxn ang="0">
                  <a:pos x="75" y="61"/>
                </a:cxn>
                <a:cxn ang="0">
                  <a:pos x="53" y="83"/>
                </a:cxn>
                <a:cxn ang="0">
                  <a:pos x="12" y="101"/>
                </a:cxn>
                <a:cxn ang="0">
                  <a:pos x="2" y="130"/>
                </a:cxn>
                <a:cxn ang="0">
                  <a:pos x="36" y="130"/>
                </a:cxn>
                <a:cxn ang="0">
                  <a:pos x="75" y="153"/>
                </a:cxn>
                <a:cxn ang="0">
                  <a:pos x="87" y="195"/>
                </a:cxn>
                <a:cxn ang="0">
                  <a:pos x="102" y="177"/>
                </a:cxn>
                <a:cxn ang="0">
                  <a:pos x="94" y="132"/>
                </a:cxn>
                <a:cxn ang="0">
                  <a:pos x="128" y="102"/>
                </a:cxn>
                <a:cxn ang="0">
                  <a:pos x="152" y="118"/>
                </a:cxn>
                <a:cxn ang="0">
                  <a:pos x="150" y="150"/>
                </a:cxn>
                <a:cxn ang="0">
                  <a:pos x="172" y="200"/>
                </a:cxn>
              </a:cxnLst>
              <a:rect l="0" t="0" r="r" b="b"/>
              <a:pathLst>
                <a:path w="388" h="502">
                  <a:moveTo>
                    <a:pt x="172" y="200"/>
                  </a:moveTo>
                  <a:lnTo>
                    <a:pt x="170" y="214"/>
                  </a:lnTo>
                  <a:lnTo>
                    <a:pt x="141" y="220"/>
                  </a:lnTo>
                  <a:lnTo>
                    <a:pt x="126" y="239"/>
                  </a:lnTo>
                  <a:lnTo>
                    <a:pt x="140" y="242"/>
                  </a:lnTo>
                  <a:lnTo>
                    <a:pt x="170" y="240"/>
                  </a:lnTo>
                  <a:lnTo>
                    <a:pt x="166" y="260"/>
                  </a:lnTo>
                  <a:lnTo>
                    <a:pt x="156" y="276"/>
                  </a:lnTo>
                  <a:lnTo>
                    <a:pt x="142" y="294"/>
                  </a:lnTo>
                  <a:lnTo>
                    <a:pt x="132" y="312"/>
                  </a:lnTo>
                  <a:lnTo>
                    <a:pt x="114" y="316"/>
                  </a:lnTo>
                  <a:lnTo>
                    <a:pt x="110" y="330"/>
                  </a:lnTo>
                  <a:lnTo>
                    <a:pt x="110" y="342"/>
                  </a:lnTo>
                  <a:lnTo>
                    <a:pt x="106" y="356"/>
                  </a:lnTo>
                  <a:lnTo>
                    <a:pt x="102" y="370"/>
                  </a:lnTo>
                  <a:lnTo>
                    <a:pt x="110" y="382"/>
                  </a:lnTo>
                  <a:lnTo>
                    <a:pt x="120" y="396"/>
                  </a:lnTo>
                  <a:lnTo>
                    <a:pt x="124" y="410"/>
                  </a:lnTo>
                  <a:lnTo>
                    <a:pt x="116" y="426"/>
                  </a:lnTo>
                  <a:lnTo>
                    <a:pt x="92" y="434"/>
                  </a:lnTo>
                  <a:lnTo>
                    <a:pt x="102" y="450"/>
                  </a:lnTo>
                  <a:lnTo>
                    <a:pt x="110" y="462"/>
                  </a:lnTo>
                  <a:lnTo>
                    <a:pt x="128" y="462"/>
                  </a:lnTo>
                  <a:lnTo>
                    <a:pt x="146" y="470"/>
                  </a:lnTo>
                  <a:lnTo>
                    <a:pt x="156" y="478"/>
                  </a:lnTo>
                  <a:lnTo>
                    <a:pt x="176" y="472"/>
                  </a:lnTo>
                  <a:lnTo>
                    <a:pt x="164" y="446"/>
                  </a:lnTo>
                  <a:lnTo>
                    <a:pt x="160" y="416"/>
                  </a:lnTo>
                  <a:lnTo>
                    <a:pt x="164" y="398"/>
                  </a:lnTo>
                  <a:lnTo>
                    <a:pt x="176" y="380"/>
                  </a:lnTo>
                  <a:lnTo>
                    <a:pt x="194" y="390"/>
                  </a:lnTo>
                  <a:lnTo>
                    <a:pt x="194" y="404"/>
                  </a:lnTo>
                  <a:lnTo>
                    <a:pt x="178" y="418"/>
                  </a:lnTo>
                  <a:lnTo>
                    <a:pt x="172" y="430"/>
                  </a:lnTo>
                  <a:lnTo>
                    <a:pt x="184" y="442"/>
                  </a:lnTo>
                  <a:lnTo>
                    <a:pt x="188" y="460"/>
                  </a:lnTo>
                  <a:lnTo>
                    <a:pt x="186" y="476"/>
                  </a:lnTo>
                  <a:lnTo>
                    <a:pt x="172" y="490"/>
                  </a:lnTo>
                  <a:lnTo>
                    <a:pt x="168" y="502"/>
                  </a:lnTo>
                  <a:lnTo>
                    <a:pt x="198" y="494"/>
                  </a:lnTo>
                  <a:lnTo>
                    <a:pt x="214" y="496"/>
                  </a:lnTo>
                  <a:lnTo>
                    <a:pt x="228" y="478"/>
                  </a:lnTo>
                  <a:lnTo>
                    <a:pt x="242" y="470"/>
                  </a:lnTo>
                  <a:lnTo>
                    <a:pt x="240" y="454"/>
                  </a:lnTo>
                  <a:lnTo>
                    <a:pt x="228" y="450"/>
                  </a:lnTo>
                  <a:lnTo>
                    <a:pt x="240" y="434"/>
                  </a:lnTo>
                  <a:lnTo>
                    <a:pt x="256" y="444"/>
                  </a:lnTo>
                  <a:lnTo>
                    <a:pt x="260" y="456"/>
                  </a:lnTo>
                  <a:lnTo>
                    <a:pt x="276" y="446"/>
                  </a:lnTo>
                  <a:lnTo>
                    <a:pt x="286" y="424"/>
                  </a:lnTo>
                  <a:lnTo>
                    <a:pt x="286" y="410"/>
                  </a:lnTo>
                  <a:lnTo>
                    <a:pt x="296" y="392"/>
                  </a:lnTo>
                  <a:lnTo>
                    <a:pt x="296" y="370"/>
                  </a:lnTo>
                  <a:lnTo>
                    <a:pt x="300" y="348"/>
                  </a:lnTo>
                  <a:lnTo>
                    <a:pt x="306" y="332"/>
                  </a:lnTo>
                  <a:lnTo>
                    <a:pt x="318" y="310"/>
                  </a:lnTo>
                  <a:lnTo>
                    <a:pt x="324" y="290"/>
                  </a:lnTo>
                  <a:lnTo>
                    <a:pt x="330" y="278"/>
                  </a:lnTo>
                  <a:lnTo>
                    <a:pt x="342" y="272"/>
                  </a:lnTo>
                  <a:lnTo>
                    <a:pt x="334" y="258"/>
                  </a:lnTo>
                  <a:lnTo>
                    <a:pt x="344" y="244"/>
                  </a:lnTo>
                  <a:lnTo>
                    <a:pt x="372" y="218"/>
                  </a:lnTo>
                  <a:lnTo>
                    <a:pt x="382" y="208"/>
                  </a:lnTo>
                  <a:lnTo>
                    <a:pt x="388" y="196"/>
                  </a:lnTo>
                  <a:lnTo>
                    <a:pt x="384" y="180"/>
                  </a:lnTo>
                  <a:lnTo>
                    <a:pt x="378" y="170"/>
                  </a:lnTo>
                  <a:lnTo>
                    <a:pt x="386" y="152"/>
                  </a:lnTo>
                  <a:lnTo>
                    <a:pt x="366" y="142"/>
                  </a:lnTo>
                  <a:lnTo>
                    <a:pt x="368" y="128"/>
                  </a:lnTo>
                  <a:lnTo>
                    <a:pt x="352" y="126"/>
                  </a:lnTo>
                  <a:lnTo>
                    <a:pt x="332" y="126"/>
                  </a:lnTo>
                  <a:lnTo>
                    <a:pt x="322" y="118"/>
                  </a:lnTo>
                  <a:lnTo>
                    <a:pt x="334" y="106"/>
                  </a:lnTo>
                  <a:lnTo>
                    <a:pt x="346" y="94"/>
                  </a:lnTo>
                  <a:lnTo>
                    <a:pt x="350" y="82"/>
                  </a:lnTo>
                  <a:lnTo>
                    <a:pt x="340" y="66"/>
                  </a:lnTo>
                  <a:lnTo>
                    <a:pt x="320" y="54"/>
                  </a:lnTo>
                  <a:lnTo>
                    <a:pt x="304" y="62"/>
                  </a:lnTo>
                  <a:lnTo>
                    <a:pt x="292" y="72"/>
                  </a:lnTo>
                  <a:lnTo>
                    <a:pt x="274" y="76"/>
                  </a:lnTo>
                  <a:lnTo>
                    <a:pt x="254" y="56"/>
                  </a:lnTo>
                  <a:lnTo>
                    <a:pt x="248" y="38"/>
                  </a:lnTo>
                  <a:lnTo>
                    <a:pt x="248" y="20"/>
                  </a:lnTo>
                  <a:lnTo>
                    <a:pt x="230" y="16"/>
                  </a:lnTo>
                  <a:lnTo>
                    <a:pt x="230" y="0"/>
                  </a:lnTo>
                  <a:lnTo>
                    <a:pt x="209" y="11"/>
                  </a:lnTo>
                  <a:lnTo>
                    <a:pt x="188" y="8"/>
                  </a:lnTo>
                  <a:lnTo>
                    <a:pt x="174" y="12"/>
                  </a:lnTo>
                  <a:lnTo>
                    <a:pt x="156" y="30"/>
                  </a:lnTo>
                  <a:lnTo>
                    <a:pt x="160" y="48"/>
                  </a:lnTo>
                  <a:lnTo>
                    <a:pt x="172" y="58"/>
                  </a:lnTo>
                  <a:lnTo>
                    <a:pt x="154" y="80"/>
                  </a:lnTo>
                  <a:lnTo>
                    <a:pt x="144" y="64"/>
                  </a:lnTo>
                  <a:lnTo>
                    <a:pt x="134" y="50"/>
                  </a:lnTo>
                  <a:lnTo>
                    <a:pt x="118" y="56"/>
                  </a:lnTo>
                  <a:lnTo>
                    <a:pt x="104" y="59"/>
                  </a:lnTo>
                  <a:lnTo>
                    <a:pt x="89" y="59"/>
                  </a:lnTo>
                  <a:lnTo>
                    <a:pt x="75" y="61"/>
                  </a:lnTo>
                  <a:lnTo>
                    <a:pt x="69" y="73"/>
                  </a:lnTo>
                  <a:lnTo>
                    <a:pt x="53" y="83"/>
                  </a:lnTo>
                  <a:lnTo>
                    <a:pt x="33" y="89"/>
                  </a:lnTo>
                  <a:lnTo>
                    <a:pt x="12" y="101"/>
                  </a:lnTo>
                  <a:lnTo>
                    <a:pt x="0" y="116"/>
                  </a:lnTo>
                  <a:lnTo>
                    <a:pt x="2" y="130"/>
                  </a:lnTo>
                  <a:lnTo>
                    <a:pt x="35" y="119"/>
                  </a:lnTo>
                  <a:lnTo>
                    <a:pt x="36" y="130"/>
                  </a:lnTo>
                  <a:lnTo>
                    <a:pt x="55" y="138"/>
                  </a:lnTo>
                  <a:lnTo>
                    <a:pt x="75" y="153"/>
                  </a:lnTo>
                  <a:lnTo>
                    <a:pt x="72" y="178"/>
                  </a:lnTo>
                  <a:lnTo>
                    <a:pt x="87" y="195"/>
                  </a:lnTo>
                  <a:lnTo>
                    <a:pt x="102" y="195"/>
                  </a:lnTo>
                  <a:lnTo>
                    <a:pt x="102" y="177"/>
                  </a:lnTo>
                  <a:lnTo>
                    <a:pt x="117" y="163"/>
                  </a:lnTo>
                  <a:lnTo>
                    <a:pt x="94" y="132"/>
                  </a:lnTo>
                  <a:lnTo>
                    <a:pt x="109" y="115"/>
                  </a:lnTo>
                  <a:lnTo>
                    <a:pt x="128" y="102"/>
                  </a:lnTo>
                  <a:lnTo>
                    <a:pt x="136" y="118"/>
                  </a:lnTo>
                  <a:lnTo>
                    <a:pt x="152" y="118"/>
                  </a:lnTo>
                  <a:lnTo>
                    <a:pt x="150" y="136"/>
                  </a:lnTo>
                  <a:lnTo>
                    <a:pt x="150" y="150"/>
                  </a:lnTo>
                  <a:lnTo>
                    <a:pt x="156" y="181"/>
                  </a:lnTo>
                  <a:lnTo>
                    <a:pt x="172" y="200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4115" name="Freeform 19"/>
            <p:cNvSpPr>
              <a:spLocks/>
            </p:cNvSpPr>
            <p:nvPr/>
          </p:nvSpPr>
          <p:spPr bwMode="ltGray">
            <a:xfrm>
              <a:off x="1577" y="2767"/>
              <a:ext cx="56" cy="45"/>
            </a:xfrm>
            <a:custGeom>
              <a:avLst/>
              <a:gdLst/>
              <a:ahLst/>
              <a:cxnLst>
                <a:cxn ang="0">
                  <a:pos x="18" y="19"/>
                </a:cxn>
                <a:cxn ang="0">
                  <a:pos x="36" y="7"/>
                </a:cxn>
                <a:cxn ang="0">
                  <a:pos x="48" y="0"/>
                </a:cxn>
                <a:cxn ang="0">
                  <a:pos x="36" y="22"/>
                </a:cxn>
                <a:cxn ang="0">
                  <a:pos x="18" y="45"/>
                </a:cxn>
                <a:cxn ang="0">
                  <a:pos x="3" y="39"/>
                </a:cxn>
                <a:cxn ang="0">
                  <a:pos x="13" y="25"/>
                </a:cxn>
                <a:cxn ang="0">
                  <a:pos x="18" y="19"/>
                </a:cxn>
              </a:cxnLst>
              <a:rect l="0" t="0" r="r" b="b"/>
              <a:pathLst>
                <a:path w="56" h="45">
                  <a:moveTo>
                    <a:pt x="18" y="19"/>
                  </a:moveTo>
                  <a:cubicBezTo>
                    <a:pt x="24" y="15"/>
                    <a:pt x="30" y="11"/>
                    <a:pt x="36" y="7"/>
                  </a:cubicBezTo>
                  <a:cubicBezTo>
                    <a:pt x="40" y="2"/>
                    <a:pt x="42" y="1"/>
                    <a:pt x="48" y="0"/>
                  </a:cubicBezTo>
                  <a:cubicBezTo>
                    <a:pt x="56" y="11"/>
                    <a:pt x="45" y="16"/>
                    <a:pt x="36" y="22"/>
                  </a:cubicBezTo>
                  <a:cubicBezTo>
                    <a:pt x="32" y="33"/>
                    <a:pt x="29" y="40"/>
                    <a:pt x="18" y="45"/>
                  </a:cubicBezTo>
                  <a:cubicBezTo>
                    <a:pt x="12" y="43"/>
                    <a:pt x="8" y="43"/>
                    <a:pt x="3" y="39"/>
                  </a:cubicBezTo>
                  <a:cubicBezTo>
                    <a:pt x="0" y="30"/>
                    <a:pt x="6" y="29"/>
                    <a:pt x="13" y="25"/>
                  </a:cubicBezTo>
                  <a:cubicBezTo>
                    <a:pt x="17" y="20"/>
                    <a:pt x="15" y="22"/>
                    <a:pt x="18" y="19"/>
                  </a:cubicBezTo>
                  <a:close/>
                </a:path>
              </a:pathLst>
            </a:custGeom>
            <a:solidFill>
              <a:schemeClr val="bg2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4116" name="Freeform 20"/>
            <p:cNvSpPr>
              <a:spLocks/>
            </p:cNvSpPr>
            <p:nvPr/>
          </p:nvSpPr>
          <p:spPr bwMode="ltGray">
            <a:xfrm>
              <a:off x="1637" y="2656"/>
              <a:ext cx="55" cy="81"/>
            </a:xfrm>
            <a:custGeom>
              <a:avLst/>
              <a:gdLst/>
              <a:ahLst/>
              <a:cxnLst>
                <a:cxn ang="0">
                  <a:pos x="21" y="76"/>
                </a:cxn>
                <a:cxn ang="0">
                  <a:pos x="0" y="63"/>
                </a:cxn>
                <a:cxn ang="0">
                  <a:pos x="6" y="49"/>
                </a:cxn>
                <a:cxn ang="0">
                  <a:pos x="7" y="34"/>
                </a:cxn>
                <a:cxn ang="0">
                  <a:pos x="1" y="19"/>
                </a:cxn>
                <a:cxn ang="0">
                  <a:pos x="24" y="0"/>
                </a:cxn>
                <a:cxn ang="0">
                  <a:pos x="43" y="4"/>
                </a:cxn>
                <a:cxn ang="0">
                  <a:pos x="55" y="15"/>
                </a:cxn>
                <a:cxn ang="0">
                  <a:pos x="39" y="33"/>
                </a:cxn>
                <a:cxn ang="0">
                  <a:pos x="34" y="22"/>
                </a:cxn>
                <a:cxn ang="0">
                  <a:pos x="34" y="37"/>
                </a:cxn>
                <a:cxn ang="0">
                  <a:pos x="24" y="45"/>
                </a:cxn>
                <a:cxn ang="0">
                  <a:pos x="22" y="57"/>
                </a:cxn>
                <a:cxn ang="0">
                  <a:pos x="16" y="67"/>
                </a:cxn>
                <a:cxn ang="0">
                  <a:pos x="21" y="76"/>
                </a:cxn>
              </a:cxnLst>
              <a:rect l="0" t="0" r="r" b="b"/>
              <a:pathLst>
                <a:path w="55" h="81">
                  <a:moveTo>
                    <a:pt x="21" y="76"/>
                  </a:moveTo>
                  <a:cubicBezTo>
                    <a:pt x="9" y="81"/>
                    <a:pt x="6" y="71"/>
                    <a:pt x="0" y="63"/>
                  </a:cubicBezTo>
                  <a:cubicBezTo>
                    <a:pt x="1" y="57"/>
                    <a:pt x="3" y="54"/>
                    <a:pt x="6" y="49"/>
                  </a:cubicBezTo>
                  <a:cubicBezTo>
                    <a:pt x="3" y="43"/>
                    <a:pt x="6" y="40"/>
                    <a:pt x="7" y="34"/>
                  </a:cubicBezTo>
                  <a:cubicBezTo>
                    <a:pt x="6" y="28"/>
                    <a:pt x="3" y="25"/>
                    <a:pt x="1" y="19"/>
                  </a:cubicBezTo>
                  <a:cubicBezTo>
                    <a:pt x="7" y="8"/>
                    <a:pt x="11" y="2"/>
                    <a:pt x="24" y="0"/>
                  </a:cubicBezTo>
                  <a:cubicBezTo>
                    <a:pt x="31" y="1"/>
                    <a:pt x="36" y="3"/>
                    <a:pt x="43" y="4"/>
                  </a:cubicBezTo>
                  <a:cubicBezTo>
                    <a:pt x="50" y="8"/>
                    <a:pt x="54" y="6"/>
                    <a:pt x="55" y="15"/>
                  </a:cubicBezTo>
                  <a:cubicBezTo>
                    <a:pt x="51" y="21"/>
                    <a:pt x="45" y="30"/>
                    <a:pt x="39" y="33"/>
                  </a:cubicBezTo>
                  <a:cubicBezTo>
                    <a:pt x="34" y="25"/>
                    <a:pt x="43" y="26"/>
                    <a:pt x="34" y="22"/>
                  </a:cubicBezTo>
                  <a:cubicBezTo>
                    <a:pt x="27" y="27"/>
                    <a:pt x="27" y="32"/>
                    <a:pt x="34" y="37"/>
                  </a:cubicBezTo>
                  <a:cubicBezTo>
                    <a:pt x="33" y="44"/>
                    <a:pt x="30" y="42"/>
                    <a:pt x="24" y="45"/>
                  </a:cubicBezTo>
                  <a:cubicBezTo>
                    <a:pt x="30" y="50"/>
                    <a:pt x="29" y="54"/>
                    <a:pt x="22" y="57"/>
                  </a:cubicBezTo>
                  <a:cubicBezTo>
                    <a:pt x="14" y="53"/>
                    <a:pt x="20" y="61"/>
                    <a:pt x="16" y="67"/>
                  </a:cubicBezTo>
                  <a:cubicBezTo>
                    <a:pt x="18" y="74"/>
                    <a:pt x="17" y="72"/>
                    <a:pt x="21" y="76"/>
                  </a:cubicBezTo>
                  <a:close/>
                </a:path>
              </a:pathLst>
            </a:custGeom>
            <a:solidFill>
              <a:schemeClr val="bg2"/>
            </a:soli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4117" name="Freeform 21"/>
            <p:cNvSpPr>
              <a:spLocks/>
            </p:cNvSpPr>
            <p:nvPr/>
          </p:nvSpPr>
          <p:spPr bwMode="ltGray">
            <a:xfrm>
              <a:off x="1592" y="2559"/>
              <a:ext cx="116" cy="94"/>
            </a:xfrm>
            <a:custGeom>
              <a:avLst/>
              <a:gdLst/>
              <a:ahLst/>
              <a:cxnLst>
                <a:cxn ang="0">
                  <a:pos x="3" y="13"/>
                </a:cxn>
                <a:cxn ang="0">
                  <a:pos x="15" y="2"/>
                </a:cxn>
                <a:cxn ang="0">
                  <a:pos x="28" y="17"/>
                </a:cxn>
                <a:cxn ang="0">
                  <a:pos x="28" y="32"/>
                </a:cxn>
                <a:cxn ang="0">
                  <a:pos x="39" y="49"/>
                </a:cxn>
                <a:cxn ang="0">
                  <a:pos x="57" y="59"/>
                </a:cxn>
                <a:cxn ang="0">
                  <a:pos x="72" y="59"/>
                </a:cxn>
                <a:cxn ang="0">
                  <a:pos x="96" y="46"/>
                </a:cxn>
                <a:cxn ang="0">
                  <a:pos x="93" y="71"/>
                </a:cxn>
                <a:cxn ang="0">
                  <a:pos x="79" y="92"/>
                </a:cxn>
                <a:cxn ang="0">
                  <a:pos x="73" y="79"/>
                </a:cxn>
                <a:cxn ang="0">
                  <a:pos x="67" y="64"/>
                </a:cxn>
                <a:cxn ang="0">
                  <a:pos x="49" y="74"/>
                </a:cxn>
                <a:cxn ang="0">
                  <a:pos x="27" y="94"/>
                </a:cxn>
                <a:cxn ang="0">
                  <a:pos x="30" y="79"/>
                </a:cxn>
                <a:cxn ang="0">
                  <a:pos x="31" y="65"/>
                </a:cxn>
                <a:cxn ang="0">
                  <a:pos x="16" y="53"/>
                </a:cxn>
                <a:cxn ang="0">
                  <a:pos x="1" y="34"/>
                </a:cxn>
                <a:cxn ang="0">
                  <a:pos x="3" y="13"/>
                </a:cxn>
              </a:cxnLst>
              <a:rect l="0" t="0" r="r" b="b"/>
              <a:pathLst>
                <a:path w="116" h="94">
                  <a:moveTo>
                    <a:pt x="3" y="13"/>
                  </a:moveTo>
                  <a:cubicBezTo>
                    <a:pt x="4" y="4"/>
                    <a:pt x="5" y="0"/>
                    <a:pt x="15" y="2"/>
                  </a:cubicBezTo>
                  <a:cubicBezTo>
                    <a:pt x="18" y="7"/>
                    <a:pt x="23" y="13"/>
                    <a:pt x="28" y="17"/>
                  </a:cubicBezTo>
                  <a:cubicBezTo>
                    <a:pt x="32" y="23"/>
                    <a:pt x="31" y="26"/>
                    <a:pt x="28" y="32"/>
                  </a:cubicBezTo>
                  <a:cubicBezTo>
                    <a:pt x="26" y="41"/>
                    <a:pt x="32" y="45"/>
                    <a:pt x="39" y="49"/>
                  </a:cubicBezTo>
                  <a:cubicBezTo>
                    <a:pt x="44" y="55"/>
                    <a:pt x="50" y="58"/>
                    <a:pt x="57" y="59"/>
                  </a:cubicBezTo>
                  <a:cubicBezTo>
                    <a:pt x="63" y="55"/>
                    <a:pt x="65" y="58"/>
                    <a:pt x="72" y="59"/>
                  </a:cubicBezTo>
                  <a:cubicBezTo>
                    <a:pt x="82" y="67"/>
                    <a:pt x="87" y="51"/>
                    <a:pt x="96" y="46"/>
                  </a:cubicBezTo>
                  <a:cubicBezTo>
                    <a:pt x="116" y="49"/>
                    <a:pt x="102" y="64"/>
                    <a:pt x="93" y="71"/>
                  </a:cubicBezTo>
                  <a:cubicBezTo>
                    <a:pt x="90" y="79"/>
                    <a:pt x="87" y="87"/>
                    <a:pt x="79" y="92"/>
                  </a:cubicBezTo>
                  <a:cubicBezTo>
                    <a:pt x="73" y="88"/>
                    <a:pt x="72" y="87"/>
                    <a:pt x="73" y="79"/>
                  </a:cubicBezTo>
                  <a:cubicBezTo>
                    <a:pt x="72" y="73"/>
                    <a:pt x="71" y="69"/>
                    <a:pt x="67" y="64"/>
                  </a:cubicBezTo>
                  <a:cubicBezTo>
                    <a:pt x="61" y="68"/>
                    <a:pt x="56" y="73"/>
                    <a:pt x="49" y="74"/>
                  </a:cubicBezTo>
                  <a:cubicBezTo>
                    <a:pt x="40" y="81"/>
                    <a:pt x="38" y="89"/>
                    <a:pt x="27" y="94"/>
                  </a:cubicBezTo>
                  <a:cubicBezTo>
                    <a:pt x="18" y="91"/>
                    <a:pt x="26" y="85"/>
                    <a:pt x="30" y="79"/>
                  </a:cubicBezTo>
                  <a:cubicBezTo>
                    <a:pt x="27" y="73"/>
                    <a:pt x="30" y="72"/>
                    <a:pt x="31" y="65"/>
                  </a:cubicBezTo>
                  <a:cubicBezTo>
                    <a:pt x="30" y="57"/>
                    <a:pt x="23" y="57"/>
                    <a:pt x="16" y="53"/>
                  </a:cubicBezTo>
                  <a:cubicBezTo>
                    <a:pt x="11" y="46"/>
                    <a:pt x="6" y="41"/>
                    <a:pt x="1" y="34"/>
                  </a:cubicBezTo>
                  <a:cubicBezTo>
                    <a:pt x="0" y="27"/>
                    <a:pt x="0" y="20"/>
                    <a:pt x="3" y="13"/>
                  </a:cubicBezTo>
                  <a:close/>
                </a:path>
              </a:pathLst>
            </a:custGeom>
            <a:solidFill>
              <a:schemeClr val="bg2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4118" name="Freeform 22"/>
            <p:cNvSpPr>
              <a:spLocks/>
            </p:cNvSpPr>
            <p:nvPr/>
          </p:nvSpPr>
          <p:spPr bwMode="ltGray">
            <a:xfrm>
              <a:off x="1449" y="2584"/>
              <a:ext cx="54" cy="56"/>
            </a:xfrm>
            <a:custGeom>
              <a:avLst/>
              <a:gdLst/>
              <a:ahLst/>
              <a:cxnLst>
                <a:cxn ang="0">
                  <a:pos x="29" y="18"/>
                </a:cxn>
                <a:cxn ang="0">
                  <a:pos x="14" y="13"/>
                </a:cxn>
                <a:cxn ang="0">
                  <a:pos x="14" y="30"/>
                </a:cxn>
                <a:cxn ang="0">
                  <a:pos x="0" y="46"/>
                </a:cxn>
                <a:cxn ang="0">
                  <a:pos x="24" y="51"/>
                </a:cxn>
                <a:cxn ang="0">
                  <a:pos x="38" y="43"/>
                </a:cxn>
                <a:cxn ang="0">
                  <a:pos x="47" y="34"/>
                </a:cxn>
                <a:cxn ang="0">
                  <a:pos x="51" y="16"/>
                </a:cxn>
                <a:cxn ang="0">
                  <a:pos x="42" y="3"/>
                </a:cxn>
                <a:cxn ang="0">
                  <a:pos x="29" y="18"/>
                </a:cxn>
              </a:cxnLst>
              <a:rect l="0" t="0" r="r" b="b"/>
              <a:pathLst>
                <a:path w="54" h="56">
                  <a:moveTo>
                    <a:pt x="29" y="18"/>
                  </a:moveTo>
                  <a:cubicBezTo>
                    <a:pt x="24" y="16"/>
                    <a:pt x="19" y="15"/>
                    <a:pt x="14" y="13"/>
                  </a:cubicBezTo>
                  <a:cubicBezTo>
                    <a:pt x="10" y="20"/>
                    <a:pt x="11" y="23"/>
                    <a:pt x="14" y="30"/>
                  </a:cubicBezTo>
                  <a:cubicBezTo>
                    <a:pt x="9" y="36"/>
                    <a:pt x="7" y="42"/>
                    <a:pt x="0" y="46"/>
                  </a:cubicBezTo>
                  <a:cubicBezTo>
                    <a:pt x="6" y="56"/>
                    <a:pt x="12" y="52"/>
                    <a:pt x="24" y="51"/>
                  </a:cubicBezTo>
                  <a:cubicBezTo>
                    <a:pt x="29" y="48"/>
                    <a:pt x="33" y="45"/>
                    <a:pt x="38" y="43"/>
                  </a:cubicBezTo>
                  <a:cubicBezTo>
                    <a:pt x="47" y="48"/>
                    <a:pt x="48" y="43"/>
                    <a:pt x="47" y="34"/>
                  </a:cubicBezTo>
                  <a:cubicBezTo>
                    <a:pt x="49" y="22"/>
                    <a:pt x="54" y="28"/>
                    <a:pt x="51" y="16"/>
                  </a:cubicBezTo>
                  <a:cubicBezTo>
                    <a:pt x="50" y="7"/>
                    <a:pt x="52" y="0"/>
                    <a:pt x="42" y="3"/>
                  </a:cubicBezTo>
                  <a:cubicBezTo>
                    <a:pt x="40" y="16"/>
                    <a:pt x="38" y="12"/>
                    <a:pt x="29" y="18"/>
                  </a:cubicBezTo>
                  <a:close/>
                </a:path>
              </a:pathLst>
            </a:custGeom>
            <a:solidFill>
              <a:schemeClr val="bg2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4119" name="Freeform 23"/>
            <p:cNvSpPr>
              <a:spLocks/>
            </p:cNvSpPr>
            <p:nvPr/>
          </p:nvSpPr>
          <p:spPr bwMode="ltGray">
            <a:xfrm>
              <a:off x="1504" y="2513"/>
              <a:ext cx="49" cy="89"/>
            </a:xfrm>
            <a:custGeom>
              <a:avLst/>
              <a:gdLst/>
              <a:ahLst/>
              <a:cxnLst>
                <a:cxn ang="0">
                  <a:pos x="8" y="74"/>
                </a:cxn>
                <a:cxn ang="0">
                  <a:pos x="4" y="63"/>
                </a:cxn>
                <a:cxn ang="0">
                  <a:pos x="22" y="44"/>
                </a:cxn>
                <a:cxn ang="0">
                  <a:pos x="20" y="6"/>
                </a:cxn>
                <a:cxn ang="0">
                  <a:pos x="34" y="5"/>
                </a:cxn>
                <a:cxn ang="0">
                  <a:pos x="31" y="17"/>
                </a:cxn>
                <a:cxn ang="0">
                  <a:pos x="31" y="30"/>
                </a:cxn>
                <a:cxn ang="0">
                  <a:pos x="44" y="50"/>
                </a:cxn>
                <a:cxn ang="0">
                  <a:pos x="26" y="72"/>
                </a:cxn>
                <a:cxn ang="0">
                  <a:pos x="22" y="86"/>
                </a:cxn>
                <a:cxn ang="0">
                  <a:pos x="5" y="89"/>
                </a:cxn>
                <a:cxn ang="0">
                  <a:pos x="8" y="74"/>
                </a:cxn>
              </a:cxnLst>
              <a:rect l="0" t="0" r="r" b="b"/>
              <a:pathLst>
                <a:path w="49" h="89">
                  <a:moveTo>
                    <a:pt x="8" y="74"/>
                  </a:moveTo>
                  <a:cubicBezTo>
                    <a:pt x="2" y="71"/>
                    <a:pt x="1" y="69"/>
                    <a:pt x="4" y="63"/>
                  </a:cubicBezTo>
                  <a:cubicBezTo>
                    <a:pt x="6" y="53"/>
                    <a:pt x="13" y="49"/>
                    <a:pt x="22" y="44"/>
                  </a:cubicBezTo>
                  <a:cubicBezTo>
                    <a:pt x="28" y="35"/>
                    <a:pt x="24" y="17"/>
                    <a:pt x="20" y="6"/>
                  </a:cubicBezTo>
                  <a:cubicBezTo>
                    <a:pt x="25" y="0"/>
                    <a:pt x="28" y="2"/>
                    <a:pt x="34" y="5"/>
                  </a:cubicBezTo>
                  <a:cubicBezTo>
                    <a:pt x="38" y="11"/>
                    <a:pt x="37" y="13"/>
                    <a:pt x="31" y="17"/>
                  </a:cubicBezTo>
                  <a:cubicBezTo>
                    <a:pt x="28" y="23"/>
                    <a:pt x="27" y="25"/>
                    <a:pt x="31" y="30"/>
                  </a:cubicBezTo>
                  <a:cubicBezTo>
                    <a:pt x="27" y="43"/>
                    <a:pt x="36" y="44"/>
                    <a:pt x="44" y="50"/>
                  </a:cubicBezTo>
                  <a:cubicBezTo>
                    <a:pt x="49" y="61"/>
                    <a:pt x="34" y="67"/>
                    <a:pt x="26" y="72"/>
                  </a:cubicBezTo>
                  <a:cubicBezTo>
                    <a:pt x="29" y="82"/>
                    <a:pt x="24" y="77"/>
                    <a:pt x="22" y="86"/>
                  </a:cubicBezTo>
                  <a:cubicBezTo>
                    <a:pt x="13" y="84"/>
                    <a:pt x="13" y="84"/>
                    <a:pt x="5" y="89"/>
                  </a:cubicBezTo>
                  <a:cubicBezTo>
                    <a:pt x="0" y="80"/>
                    <a:pt x="8" y="84"/>
                    <a:pt x="8" y="74"/>
                  </a:cubicBezTo>
                  <a:close/>
                </a:path>
              </a:pathLst>
            </a:custGeom>
            <a:solidFill>
              <a:schemeClr val="bg2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4120" name="Freeform 24"/>
            <p:cNvSpPr>
              <a:spLocks/>
            </p:cNvSpPr>
            <p:nvPr/>
          </p:nvSpPr>
          <p:spPr bwMode="ltGray">
            <a:xfrm>
              <a:off x="1674" y="3005"/>
              <a:ext cx="54" cy="48"/>
            </a:xfrm>
            <a:custGeom>
              <a:avLst/>
              <a:gdLst/>
              <a:ahLst/>
              <a:cxnLst>
                <a:cxn ang="0">
                  <a:pos x="15" y="11"/>
                </a:cxn>
                <a:cxn ang="0">
                  <a:pos x="27" y="0"/>
                </a:cxn>
                <a:cxn ang="0">
                  <a:pos x="41" y="14"/>
                </a:cxn>
                <a:cxn ang="0">
                  <a:pos x="51" y="20"/>
                </a:cxn>
                <a:cxn ang="0">
                  <a:pos x="44" y="35"/>
                </a:cxn>
                <a:cxn ang="0">
                  <a:pos x="30" y="48"/>
                </a:cxn>
                <a:cxn ang="0">
                  <a:pos x="0" y="29"/>
                </a:cxn>
                <a:cxn ang="0">
                  <a:pos x="2" y="17"/>
                </a:cxn>
                <a:cxn ang="0">
                  <a:pos x="15" y="11"/>
                </a:cxn>
              </a:cxnLst>
              <a:rect l="0" t="0" r="r" b="b"/>
              <a:pathLst>
                <a:path w="54" h="48">
                  <a:moveTo>
                    <a:pt x="15" y="11"/>
                  </a:moveTo>
                  <a:cubicBezTo>
                    <a:pt x="19" y="7"/>
                    <a:pt x="22" y="3"/>
                    <a:pt x="27" y="0"/>
                  </a:cubicBezTo>
                  <a:cubicBezTo>
                    <a:pt x="36" y="4"/>
                    <a:pt x="35" y="8"/>
                    <a:pt x="41" y="14"/>
                  </a:cubicBezTo>
                  <a:cubicBezTo>
                    <a:pt x="44" y="17"/>
                    <a:pt x="48" y="18"/>
                    <a:pt x="51" y="20"/>
                  </a:cubicBezTo>
                  <a:cubicBezTo>
                    <a:pt x="54" y="27"/>
                    <a:pt x="50" y="32"/>
                    <a:pt x="44" y="35"/>
                  </a:cubicBezTo>
                  <a:cubicBezTo>
                    <a:pt x="39" y="42"/>
                    <a:pt x="39" y="46"/>
                    <a:pt x="30" y="48"/>
                  </a:cubicBezTo>
                  <a:cubicBezTo>
                    <a:pt x="15" y="47"/>
                    <a:pt x="11" y="38"/>
                    <a:pt x="0" y="29"/>
                  </a:cubicBezTo>
                  <a:cubicBezTo>
                    <a:pt x="1" y="25"/>
                    <a:pt x="0" y="21"/>
                    <a:pt x="2" y="17"/>
                  </a:cubicBezTo>
                  <a:cubicBezTo>
                    <a:pt x="3" y="14"/>
                    <a:pt x="15" y="8"/>
                    <a:pt x="15" y="11"/>
                  </a:cubicBezTo>
                  <a:close/>
                </a:path>
              </a:pathLst>
            </a:custGeom>
            <a:solidFill>
              <a:schemeClr val="bg2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4121" name="Freeform 25"/>
            <p:cNvSpPr>
              <a:spLocks/>
            </p:cNvSpPr>
            <p:nvPr/>
          </p:nvSpPr>
          <p:spPr bwMode="ltGray">
            <a:xfrm>
              <a:off x="1752" y="2947"/>
              <a:ext cx="41" cy="85"/>
            </a:xfrm>
            <a:custGeom>
              <a:avLst/>
              <a:gdLst/>
              <a:ahLst/>
              <a:cxnLst>
                <a:cxn ang="0">
                  <a:pos x="0" y="78"/>
                </a:cxn>
                <a:cxn ang="0">
                  <a:pos x="8" y="55"/>
                </a:cxn>
                <a:cxn ang="0">
                  <a:pos x="26" y="10"/>
                </a:cxn>
                <a:cxn ang="0">
                  <a:pos x="38" y="1"/>
                </a:cxn>
                <a:cxn ang="0">
                  <a:pos x="38" y="21"/>
                </a:cxn>
                <a:cxn ang="0">
                  <a:pos x="24" y="52"/>
                </a:cxn>
                <a:cxn ang="0">
                  <a:pos x="11" y="85"/>
                </a:cxn>
                <a:cxn ang="0">
                  <a:pos x="0" y="78"/>
                </a:cxn>
              </a:cxnLst>
              <a:rect l="0" t="0" r="r" b="b"/>
              <a:pathLst>
                <a:path w="41" h="85">
                  <a:moveTo>
                    <a:pt x="0" y="78"/>
                  </a:moveTo>
                  <a:cubicBezTo>
                    <a:pt x="2" y="64"/>
                    <a:pt x="2" y="65"/>
                    <a:pt x="8" y="55"/>
                  </a:cubicBezTo>
                  <a:cubicBezTo>
                    <a:pt x="4" y="28"/>
                    <a:pt x="14" y="30"/>
                    <a:pt x="26" y="10"/>
                  </a:cubicBezTo>
                  <a:cubicBezTo>
                    <a:pt x="28" y="0"/>
                    <a:pt x="28" y="0"/>
                    <a:pt x="38" y="1"/>
                  </a:cubicBezTo>
                  <a:cubicBezTo>
                    <a:pt x="40" y="10"/>
                    <a:pt x="40" y="12"/>
                    <a:pt x="38" y="21"/>
                  </a:cubicBezTo>
                  <a:cubicBezTo>
                    <a:pt x="41" y="37"/>
                    <a:pt x="35" y="43"/>
                    <a:pt x="24" y="52"/>
                  </a:cubicBezTo>
                  <a:cubicBezTo>
                    <a:pt x="18" y="63"/>
                    <a:pt x="21" y="78"/>
                    <a:pt x="11" y="85"/>
                  </a:cubicBezTo>
                  <a:cubicBezTo>
                    <a:pt x="3" y="84"/>
                    <a:pt x="0" y="73"/>
                    <a:pt x="0" y="78"/>
                  </a:cubicBezTo>
                  <a:close/>
                </a:path>
              </a:pathLst>
            </a:custGeom>
            <a:solidFill>
              <a:schemeClr val="bg2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4122" name="Freeform 26"/>
            <p:cNvSpPr>
              <a:spLocks/>
            </p:cNvSpPr>
            <p:nvPr/>
          </p:nvSpPr>
          <p:spPr bwMode="ltGray">
            <a:xfrm>
              <a:off x="450" y="3925"/>
              <a:ext cx="32" cy="27"/>
            </a:xfrm>
            <a:custGeom>
              <a:avLst/>
              <a:gdLst/>
              <a:ahLst/>
              <a:cxnLst>
                <a:cxn ang="0">
                  <a:pos x="5" y="13"/>
                </a:cxn>
                <a:cxn ang="0">
                  <a:pos x="17" y="0"/>
                </a:cxn>
                <a:cxn ang="0">
                  <a:pos x="32" y="9"/>
                </a:cxn>
                <a:cxn ang="0">
                  <a:pos x="26" y="27"/>
                </a:cxn>
                <a:cxn ang="0">
                  <a:pos x="3" y="15"/>
                </a:cxn>
                <a:cxn ang="0">
                  <a:pos x="5" y="13"/>
                </a:cxn>
              </a:cxnLst>
              <a:rect l="0" t="0" r="r" b="b"/>
              <a:pathLst>
                <a:path w="32" h="27">
                  <a:moveTo>
                    <a:pt x="5" y="13"/>
                  </a:moveTo>
                  <a:cubicBezTo>
                    <a:pt x="0" y="3"/>
                    <a:pt x="9" y="1"/>
                    <a:pt x="17" y="0"/>
                  </a:cubicBezTo>
                  <a:cubicBezTo>
                    <a:pt x="25" y="1"/>
                    <a:pt x="28" y="2"/>
                    <a:pt x="32" y="9"/>
                  </a:cubicBezTo>
                  <a:cubicBezTo>
                    <a:pt x="29" y="15"/>
                    <a:pt x="30" y="21"/>
                    <a:pt x="26" y="27"/>
                  </a:cubicBezTo>
                  <a:cubicBezTo>
                    <a:pt x="11" y="24"/>
                    <a:pt x="11" y="25"/>
                    <a:pt x="3" y="15"/>
                  </a:cubicBezTo>
                  <a:cubicBezTo>
                    <a:pt x="5" y="9"/>
                    <a:pt x="5" y="8"/>
                    <a:pt x="5" y="13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4123" name="Freeform 27"/>
            <p:cNvSpPr>
              <a:spLocks/>
            </p:cNvSpPr>
            <p:nvPr/>
          </p:nvSpPr>
          <p:spPr bwMode="ltGray">
            <a:xfrm>
              <a:off x="572" y="3947"/>
              <a:ext cx="54" cy="51"/>
            </a:xfrm>
            <a:custGeom>
              <a:avLst/>
              <a:gdLst/>
              <a:ahLst/>
              <a:cxnLst>
                <a:cxn ang="0">
                  <a:pos x="4" y="23"/>
                </a:cxn>
                <a:cxn ang="0">
                  <a:pos x="15" y="11"/>
                </a:cxn>
                <a:cxn ang="0">
                  <a:pos x="28" y="2"/>
                </a:cxn>
                <a:cxn ang="0">
                  <a:pos x="45" y="12"/>
                </a:cxn>
                <a:cxn ang="0">
                  <a:pos x="54" y="24"/>
                </a:cxn>
                <a:cxn ang="0">
                  <a:pos x="45" y="35"/>
                </a:cxn>
                <a:cxn ang="0">
                  <a:pos x="31" y="51"/>
                </a:cxn>
                <a:cxn ang="0">
                  <a:pos x="7" y="38"/>
                </a:cxn>
                <a:cxn ang="0">
                  <a:pos x="0" y="24"/>
                </a:cxn>
                <a:cxn ang="0">
                  <a:pos x="4" y="23"/>
                </a:cxn>
              </a:cxnLst>
              <a:rect l="0" t="0" r="r" b="b"/>
              <a:pathLst>
                <a:path w="54" h="51">
                  <a:moveTo>
                    <a:pt x="4" y="23"/>
                  </a:moveTo>
                  <a:cubicBezTo>
                    <a:pt x="10" y="20"/>
                    <a:pt x="11" y="16"/>
                    <a:pt x="15" y="11"/>
                  </a:cubicBezTo>
                  <a:cubicBezTo>
                    <a:pt x="17" y="0"/>
                    <a:pt x="17" y="0"/>
                    <a:pt x="28" y="2"/>
                  </a:cubicBezTo>
                  <a:cubicBezTo>
                    <a:pt x="32" y="8"/>
                    <a:pt x="38" y="11"/>
                    <a:pt x="45" y="12"/>
                  </a:cubicBezTo>
                  <a:cubicBezTo>
                    <a:pt x="50" y="15"/>
                    <a:pt x="51" y="19"/>
                    <a:pt x="54" y="24"/>
                  </a:cubicBezTo>
                  <a:cubicBezTo>
                    <a:pt x="52" y="30"/>
                    <a:pt x="50" y="32"/>
                    <a:pt x="45" y="35"/>
                  </a:cubicBezTo>
                  <a:cubicBezTo>
                    <a:pt x="40" y="42"/>
                    <a:pt x="41" y="49"/>
                    <a:pt x="31" y="51"/>
                  </a:cubicBezTo>
                  <a:cubicBezTo>
                    <a:pt x="22" y="46"/>
                    <a:pt x="18" y="40"/>
                    <a:pt x="7" y="38"/>
                  </a:cubicBezTo>
                  <a:cubicBezTo>
                    <a:pt x="3" y="33"/>
                    <a:pt x="1" y="30"/>
                    <a:pt x="0" y="24"/>
                  </a:cubicBezTo>
                  <a:cubicBezTo>
                    <a:pt x="5" y="21"/>
                    <a:pt x="4" y="19"/>
                    <a:pt x="4" y="23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4124" name="Freeform 28"/>
            <p:cNvSpPr>
              <a:spLocks/>
            </p:cNvSpPr>
            <p:nvPr/>
          </p:nvSpPr>
          <p:spPr bwMode="ltGray">
            <a:xfrm>
              <a:off x="638" y="3929"/>
              <a:ext cx="58" cy="54"/>
            </a:xfrm>
            <a:custGeom>
              <a:avLst/>
              <a:gdLst/>
              <a:ahLst/>
              <a:cxnLst>
                <a:cxn ang="0">
                  <a:pos x="3" y="35"/>
                </a:cxn>
                <a:cxn ang="0">
                  <a:pos x="13" y="29"/>
                </a:cxn>
                <a:cxn ang="0">
                  <a:pos x="36" y="14"/>
                </a:cxn>
                <a:cxn ang="0">
                  <a:pos x="52" y="0"/>
                </a:cxn>
                <a:cxn ang="0">
                  <a:pos x="40" y="24"/>
                </a:cxn>
                <a:cxn ang="0">
                  <a:pos x="42" y="44"/>
                </a:cxn>
                <a:cxn ang="0">
                  <a:pos x="25" y="54"/>
                </a:cxn>
                <a:cxn ang="0">
                  <a:pos x="7" y="53"/>
                </a:cxn>
                <a:cxn ang="0">
                  <a:pos x="3" y="35"/>
                </a:cxn>
              </a:cxnLst>
              <a:rect l="0" t="0" r="r" b="b"/>
              <a:pathLst>
                <a:path w="58" h="54">
                  <a:moveTo>
                    <a:pt x="3" y="35"/>
                  </a:moveTo>
                  <a:cubicBezTo>
                    <a:pt x="4" y="28"/>
                    <a:pt x="7" y="24"/>
                    <a:pt x="13" y="29"/>
                  </a:cubicBezTo>
                  <a:cubicBezTo>
                    <a:pt x="22" y="25"/>
                    <a:pt x="26" y="16"/>
                    <a:pt x="36" y="14"/>
                  </a:cubicBezTo>
                  <a:cubicBezTo>
                    <a:pt x="42" y="11"/>
                    <a:pt x="46" y="4"/>
                    <a:pt x="52" y="0"/>
                  </a:cubicBezTo>
                  <a:cubicBezTo>
                    <a:pt x="58" y="10"/>
                    <a:pt x="48" y="19"/>
                    <a:pt x="40" y="24"/>
                  </a:cubicBezTo>
                  <a:cubicBezTo>
                    <a:pt x="35" y="32"/>
                    <a:pt x="38" y="36"/>
                    <a:pt x="42" y="44"/>
                  </a:cubicBezTo>
                  <a:cubicBezTo>
                    <a:pt x="38" y="51"/>
                    <a:pt x="33" y="53"/>
                    <a:pt x="25" y="54"/>
                  </a:cubicBezTo>
                  <a:cubicBezTo>
                    <a:pt x="18" y="53"/>
                    <a:pt x="13" y="54"/>
                    <a:pt x="7" y="53"/>
                  </a:cubicBezTo>
                  <a:cubicBezTo>
                    <a:pt x="5" y="49"/>
                    <a:pt x="0" y="35"/>
                    <a:pt x="3" y="35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4125" name="Freeform 29"/>
            <p:cNvSpPr>
              <a:spLocks/>
            </p:cNvSpPr>
            <p:nvPr/>
          </p:nvSpPr>
          <p:spPr bwMode="ltGray">
            <a:xfrm>
              <a:off x="830" y="3903"/>
              <a:ext cx="48" cy="41"/>
            </a:xfrm>
            <a:custGeom>
              <a:avLst/>
              <a:gdLst/>
              <a:ahLst/>
              <a:cxnLst>
                <a:cxn ang="0">
                  <a:pos x="1" y="22"/>
                </a:cxn>
                <a:cxn ang="0">
                  <a:pos x="15" y="4"/>
                </a:cxn>
                <a:cxn ang="0">
                  <a:pos x="42" y="23"/>
                </a:cxn>
                <a:cxn ang="0">
                  <a:pos x="31" y="41"/>
                </a:cxn>
                <a:cxn ang="0">
                  <a:pos x="1" y="34"/>
                </a:cxn>
                <a:cxn ang="0">
                  <a:pos x="1" y="22"/>
                </a:cxn>
              </a:cxnLst>
              <a:rect l="0" t="0" r="r" b="b"/>
              <a:pathLst>
                <a:path w="48" h="41">
                  <a:moveTo>
                    <a:pt x="1" y="22"/>
                  </a:moveTo>
                  <a:cubicBezTo>
                    <a:pt x="3" y="6"/>
                    <a:pt x="0" y="0"/>
                    <a:pt x="15" y="4"/>
                  </a:cubicBezTo>
                  <a:cubicBezTo>
                    <a:pt x="26" y="15"/>
                    <a:pt x="25" y="21"/>
                    <a:pt x="42" y="23"/>
                  </a:cubicBezTo>
                  <a:cubicBezTo>
                    <a:pt x="48" y="33"/>
                    <a:pt x="41" y="39"/>
                    <a:pt x="31" y="41"/>
                  </a:cubicBezTo>
                  <a:cubicBezTo>
                    <a:pt x="20" y="40"/>
                    <a:pt x="10" y="41"/>
                    <a:pt x="1" y="34"/>
                  </a:cubicBezTo>
                  <a:cubicBezTo>
                    <a:pt x="1" y="32"/>
                    <a:pt x="1" y="14"/>
                    <a:pt x="1" y="22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4126" name="Freeform 30"/>
            <p:cNvSpPr>
              <a:spLocks/>
            </p:cNvSpPr>
            <p:nvPr/>
          </p:nvSpPr>
          <p:spPr bwMode="ltGray">
            <a:xfrm>
              <a:off x="1214" y="3602"/>
              <a:ext cx="142" cy="138"/>
            </a:xfrm>
            <a:custGeom>
              <a:avLst/>
              <a:gdLst/>
              <a:ahLst/>
              <a:cxnLst>
                <a:cxn ang="0">
                  <a:pos x="57" y="48"/>
                </a:cxn>
                <a:cxn ang="0">
                  <a:pos x="69" y="21"/>
                </a:cxn>
                <a:cxn ang="0">
                  <a:pos x="88" y="32"/>
                </a:cxn>
                <a:cxn ang="0">
                  <a:pos x="99" y="29"/>
                </a:cxn>
                <a:cxn ang="0">
                  <a:pos x="114" y="15"/>
                </a:cxn>
                <a:cxn ang="0">
                  <a:pos x="123" y="0"/>
                </a:cxn>
                <a:cxn ang="0">
                  <a:pos x="139" y="9"/>
                </a:cxn>
                <a:cxn ang="0">
                  <a:pos x="142" y="23"/>
                </a:cxn>
                <a:cxn ang="0">
                  <a:pos x="109" y="48"/>
                </a:cxn>
                <a:cxn ang="0">
                  <a:pos x="87" y="63"/>
                </a:cxn>
                <a:cxn ang="0">
                  <a:pos x="66" y="74"/>
                </a:cxn>
                <a:cxn ang="0">
                  <a:pos x="69" y="95"/>
                </a:cxn>
                <a:cxn ang="0">
                  <a:pos x="58" y="107"/>
                </a:cxn>
                <a:cxn ang="0">
                  <a:pos x="46" y="102"/>
                </a:cxn>
                <a:cxn ang="0">
                  <a:pos x="27" y="123"/>
                </a:cxn>
                <a:cxn ang="0">
                  <a:pos x="13" y="131"/>
                </a:cxn>
                <a:cxn ang="0">
                  <a:pos x="1" y="122"/>
                </a:cxn>
                <a:cxn ang="0">
                  <a:pos x="18" y="98"/>
                </a:cxn>
                <a:cxn ang="0">
                  <a:pos x="36" y="63"/>
                </a:cxn>
                <a:cxn ang="0">
                  <a:pos x="54" y="65"/>
                </a:cxn>
                <a:cxn ang="0">
                  <a:pos x="57" y="48"/>
                </a:cxn>
              </a:cxnLst>
              <a:rect l="0" t="0" r="r" b="b"/>
              <a:pathLst>
                <a:path w="142" h="138">
                  <a:moveTo>
                    <a:pt x="57" y="48"/>
                  </a:moveTo>
                  <a:cubicBezTo>
                    <a:pt x="45" y="31"/>
                    <a:pt x="55" y="26"/>
                    <a:pt x="69" y="21"/>
                  </a:cubicBezTo>
                  <a:cubicBezTo>
                    <a:pt x="81" y="23"/>
                    <a:pt x="82" y="22"/>
                    <a:pt x="88" y="32"/>
                  </a:cubicBezTo>
                  <a:cubicBezTo>
                    <a:pt x="92" y="31"/>
                    <a:pt x="96" y="31"/>
                    <a:pt x="99" y="29"/>
                  </a:cubicBezTo>
                  <a:cubicBezTo>
                    <a:pt x="105" y="25"/>
                    <a:pt x="106" y="18"/>
                    <a:pt x="114" y="15"/>
                  </a:cubicBezTo>
                  <a:cubicBezTo>
                    <a:pt x="117" y="8"/>
                    <a:pt x="116" y="3"/>
                    <a:pt x="123" y="0"/>
                  </a:cubicBezTo>
                  <a:cubicBezTo>
                    <a:pt x="130" y="2"/>
                    <a:pt x="134" y="4"/>
                    <a:pt x="139" y="9"/>
                  </a:cubicBezTo>
                  <a:cubicBezTo>
                    <a:pt x="138" y="16"/>
                    <a:pt x="141" y="17"/>
                    <a:pt x="142" y="23"/>
                  </a:cubicBezTo>
                  <a:cubicBezTo>
                    <a:pt x="135" y="32"/>
                    <a:pt x="119" y="42"/>
                    <a:pt x="109" y="48"/>
                  </a:cubicBezTo>
                  <a:cubicBezTo>
                    <a:pt x="102" y="57"/>
                    <a:pt x="98" y="61"/>
                    <a:pt x="87" y="63"/>
                  </a:cubicBezTo>
                  <a:cubicBezTo>
                    <a:pt x="80" y="67"/>
                    <a:pt x="74" y="72"/>
                    <a:pt x="66" y="74"/>
                  </a:cubicBezTo>
                  <a:cubicBezTo>
                    <a:pt x="60" y="82"/>
                    <a:pt x="66" y="87"/>
                    <a:pt x="69" y="95"/>
                  </a:cubicBezTo>
                  <a:cubicBezTo>
                    <a:pt x="65" y="100"/>
                    <a:pt x="61" y="102"/>
                    <a:pt x="58" y="107"/>
                  </a:cubicBezTo>
                  <a:cubicBezTo>
                    <a:pt x="54" y="106"/>
                    <a:pt x="50" y="102"/>
                    <a:pt x="46" y="102"/>
                  </a:cubicBezTo>
                  <a:cubicBezTo>
                    <a:pt x="39" y="102"/>
                    <a:pt x="31" y="118"/>
                    <a:pt x="27" y="123"/>
                  </a:cubicBezTo>
                  <a:cubicBezTo>
                    <a:pt x="24" y="133"/>
                    <a:pt x="23" y="133"/>
                    <a:pt x="13" y="131"/>
                  </a:cubicBezTo>
                  <a:cubicBezTo>
                    <a:pt x="4" y="138"/>
                    <a:pt x="4" y="129"/>
                    <a:pt x="1" y="122"/>
                  </a:cubicBezTo>
                  <a:cubicBezTo>
                    <a:pt x="4" y="107"/>
                    <a:pt x="0" y="101"/>
                    <a:pt x="18" y="98"/>
                  </a:cubicBezTo>
                  <a:cubicBezTo>
                    <a:pt x="33" y="91"/>
                    <a:pt x="19" y="70"/>
                    <a:pt x="36" y="63"/>
                  </a:cubicBezTo>
                  <a:cubicBezTo>
                    <a:pt x="43" y="65"/>
                    <a:pt x="47" y="66"/>
                    <a:pt x="54" y="65"/>
                  </a:cubicBezTo>
                  <a:cubicBezTo>
                    <a:pt x="60" y="57"/>
                    <a:pt x="60" y="57"/>
                    <a:pt x="57" y="48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4127" name="Freeform 31"/>
            <p:cNvSpPr>
              <a:spLocks/>
            </p:cNvSpPr>
            <p:nvPr/>
          </p:nvSpPr>
          <p:spPr bwMode="ltGray">
            <a:xfrm>
              <a:off x="1476" y="3342"/>
              <a:ext cx="87" cy="74"/>
            </a:xfrm>
            <a:custGeom>
              <a:avLst/>
              <a:gdLst/>
              <a:ahLst/>
              <a:cxnLst>
                <a:cxn ang="0">
                  <a:pos x="8" y="38"/>
                </a:cxn>
                <a:cxn ang="0">
                  <a:pos x="32" y="25"/>
                </a:cxn>
                <a:cxn ang="0">
                  <a:pos x="47" y="19"/>
                </a:cxn>
                <a:cxn ang="0">
                  <a:pos x="65" y="7"/>
                </a:cxn>
                <a:cxn ang="0">
                  <a:pos x="78" y="7"/>
                </a:cxn>
                <a:cxn ang="0">
                  <a:pos x="44" y="46"/>
                </a:cxn>
                <a:cxn ang="0">
                  <a:pos x="29" y="74"/>
                </a:cxn>
                <a:cxn ang="0">
                  <a:pos x="15" y="67"/>
                </a:cxn>
                <a:cxn ang="0">
                  <a:pos x="11" y="53"/>
                </a:cxn>
                <a:cxn ang="0">
                  <a:pos x="8" y="38"/>
                </a:cxn>
              </a:cxnLst>
              <a:rect l="0" t="0" r="r" b="b"/>
              <a:pathLst>
                <a:path w="87" h="74">
                  <a:moveTo>
                    <a:pt x="8" y="38"/>
                  </a:moveTo>
                  <a:cubicBezTo>
                    <a:pt x="10" y="27"/>
                    <a:pt x="22" y="27"/>
                    <a:pt x="32" y="25"/>
                  </a:cubicBezTo>
                  <a:cubicBezTo>
                    <a:pt x="37" y="22"/>
                    <a:pt x="41" y="20"/>
                    <a:pt x="47" y="19"/>
                  </a:cubicBezTo>
                  <a:cubicBezTo>
                    <a:pt x="52" y="11"/>
                    <a:pt x="56" y="9"/>
                    <a:pt x="65" y="7"/>
                  </a:cubicBezTo>
                  <a:cubicBezTo>
                    <a:pt x="70" y="0"/>
                    <a:pt x="72" y="2"/>
                    <a:pt x="78" y="7"/>
                  </a:cubicBezTo>
                  <a:cubicBezTo>
                    <a:pt x="87" y="25"/>
                    <a:pt x="57" y="39"/>
                    <a:pt x="44" y="46"/>
                  </a:cubicBezTo>
                  <a:cubicBezTo>
                    <a:pt x="35" y="64"/>
                    <a:pt x="46" y="61"/>
                    <a:pt x="29" y="74"/>
                  </a:cubicBezTo>
                  <a:cubicBezTo>
                    <a:pt x="23" y="73"/>
                    <a:pt x="20" y="70"/>
                    <a:pt x="15" y="67"/>
                  </a:cubicBezTo>
                  <a:cubicBezTo>
                    <a:pt x="10" y="61"/>
                    <a:pt x="8" y="60"/>
                    <a:pt x="11" y="53"/>
                  </a:cubicBezTo>
                  <a:cubicBezTo>
                    <a:pt x="10" y="50"/>
                    <a:pt x="0" y="38"/>
                    <a:pt x="8" y="38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4128" name="Freeform 32"/>
            <p:cNvSpPr>
              <a:spLocks/>
            </p:cNvSpPr>
            <p:nvPr/>
          </p:nvSpPr>
          <p:spPr bwMode="ltGray">
            <a:xfrm>
              <a:off x="1430" y="3436"/>
              <a:ext cx="37" cy="60"/>
            </a:xfrm>
            <a:custGeom>
              <a:avLst/>
              <a:gdLst/>
              <a:ahLst/>
              <a:cxnLst>
                <a:cxn ang="0">
                  <a:pos x="1" y="25"/>
                </a:cxn>
                <a:cxn ang="0">
                  <a:pos x="15" y="0"/>
                </a:cxn>
                <a:cxn ang="0">
                  <a:pos x="27" y="10"/>
                </a:cxn>
                <a:cxn ang="0">
                  <a:pos x="28" y="25"/>
                </a:cxn>
                <a:cxn ang="0">
                  <a:pos x="34" y="33"/>
                </a:cxn>
                <a:cxn ang="0">
                  <a:pos x="10" y="60"/>
                </a:cxn>
                <a:cxn ang="0">
                  <a:pos x="1" y="45"/>
                </a:cxn>
                <a:cxn ang="0">
                  <a:pos x="1" y="25"/>
                </a:cxn>
              </a:cxnLst>
              <a:rect l="0" t="0" r="r" b="b"/>
              <a:pathLst>
                <a:path w="37" h="60">
                  <a:moveTo>
                    <a:pt x="1" y="25"/>
                  </a:moveTo>
                  <a:cubicBezTo>
                    <a:pt x="3" y="9"/>
                    <a:pt x="3" y="7"/>
                    <a:pt x="15" y="0"/>
                  </a:cubicBezTo>
                  <a:cubicBezTo>
                    <a:pt x="22" y="1"/>
                    <a:pt x="24" y="3"/>
                    <a:pt x="27" y="10"/>
                  </a:cubicBezTo>
                  <a:cubicBezTo>
                    <a:pt x="28" y="17"/>
                    <a:pt x="30" y="18"/>
                    <a:pt x="28" y="25"/>
                  </a:cubicBezTo>
                  <a:cubicBezTo>
                    <a:pt x="29" y="28"/>
                    <a:pt x="33" y="30"/>
                    <a:pt x="34" y="33"/>
                  </a:cubicBezTo>
                  <a:cubicBezTo>
                    <a:pt x="37" y="48"/>
                    <a:pt x="20" y="55"/>
                    <a:pt x="10" y="60"/>
                  </a:cubicBezTo>
                  <a:cubicBezTo>
                    <a:pt x="3" y="57"/>
                    <a:pt x="4" y="51"/>
                    <a:pt x="1" y="45"/>
                  </a:cubicBezTo>
                  <a:cubicBezTo>
                    <a:pt x="0" y="38"/>
                    <a:pt x="1" y="25"/>
                    <a:pt x="1" y="25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4129" name="Freeform 33"/>
            <p:cNvSpPr>
              <a:spLocks/>
            </p:cNvSpPr>
            <p:nvPr/>
          </p:nvSpPr>
          <p:spPr bwMode="ltGray">
            <a:xfrm>
              <a:off x="1367" y="3520"/>
              <a:ext cx="43" cy="21"/>
            </a:xfrm>
            <a:custGeom>
              <a:avLst/>
              <a:gdLst/>
              <a:ahLst/>
              <a:cxnLst>
                <a:cxn ang="0">
                  <a:pos x="12" y="10"/>
                </a:cxn>
                <a:cxn ang="0">
                  <a:pos x="28" y="0"/>
                </a:cxn>
                <a:cxn ang="0">
                  <a:pos x="33" y="13"/>
                </a:cxn>
                <a:cxn ang="0">
                  <a:pos x="16" y="21"/>
                </a:cxn>
                <a:cxn ang="0">
                  <a:pos x="12" y="6"/>
                </a:cxn>
                <a:cxn ang="0">
                  <a:pos x="12" y="10"/>
                </a:cxn>
              </a:cxnLst>
              <a:rect l="0" t="0" r="r" b="b"/>
              <a:pathLst>
                <a:path w="43" h="21">
                  <a:moveTo>
                    <a:pt x="12" y="10"/>
                  </a:moveTo>
                  <a:cubicBezTo>
                    <a:pt x="14" y="0"/>
                    <a:pt x="18" y="1"/>
                    <a:pt x="28" y="0"/>
                  </a:cubicBezTo>
                  <a:cubicBezTo>
                    <a:pt x="39" y="1"/>
                    <a:pt x="43" y="6"/>
                    <a:pt x="33" y="13"/>
                  </a:cubicBezTo>
                  <a:cubicBezTo>
                    <a:pt x="29" y="20"/>
                    <a:pt x="24" y="19"/>
                    <a:pt x="16" y="21"/>
                  </a:cubicBezTo>
                  <a:cubicBezTo>
                    <a:pt x="0" y="17"/>
                    <a:pt x="11" y="6"/>
                    <a:pt x="12" y="6"/>
                  </a:cubicBezTo>
                  <a:cubicBezTo>
                    <a:pt x="13" y="6"/>
                    <a:pt x="12" y="9"/>
                    <a:pt x="12" y="10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4130" name="Freeform 34"/>
            <p:cNvSpPr>
              <a:spLocks/>
            </p:cNvSpPr>
            <p:nvPr/>
          </p:nvSpPr>
          <p:spPr bwMode="ltGray">
            <a:xfrm>
              <a:off x="1786" y="1127"/>
              <a:ext cx="1520" cy="1402"/>
            </a:xfrm>
            <a:custGeom>
              <a:avLst/>
              <a:gdLst/>
              <a:ahLst/>
              <a:cxnLst>
                <a:cxn ang="0">
                  <a:pos x="1254" y="328"/>
                </a:cxn>
                <a:cxn ang="0">
                  <a:pos x="1204" y="272"/>
                </a:cxn>
                <a:cxn ang="0">
                  <a:pos x="1228" y="174"/>
                </a:cxn>
                <a:cxn ang="0">
                  <a:pos x="1272" y="108"/>
                </a:cxn>
                <a:cxn ang="0">
                  <a:pos x="1308" y="56"/>
                </a:cxn>
                <a:cxn ang="0">
                  <a:pos x="1350" y="92"/>
                </a:cxn>
                <a:cxn ang="0">
                  <a:pos x="1394" y="48"/>
                </a:cxn>
                <a:cxn ang="0">
                  <a:pos x="1344" y="30"/>
                </a:cxn>
                <a:cxn ang="0">
                  <a:pos x="1418" y="104"/>
                </a:cxn>
                <a:cxn ang="0">
                  <a:pos x="1490" y="246"/>
                </a:cxn>
                <a:cxn ang="0">
                  <a:pos x="1510" y="392"/>
                </a:cxn>
                <a:cxn ang="0">
                  <a:pos x="1451" y="555"/>
                </a:cxn>
                <a:cxn ang="0">
                  <a:pos x="1400" y="684"/>
                </a:cxn>
                <a:cxn ang="0">
                  <a:pos x="1352" y="891"/>
                </a:cxn>
                <a:cxn ang="0">
                  <a:pos x="1334" y="1038"/>
                </a:cxn>
                <a:cxn ang="0">
                  <a:pos x="1265" y="1050"/>
                </a:cxn>
                <a:cxn ang="0">
                  <a:pos x="1235" y="1056"/>
                </a:cxn>
                <a:cxn ang="0">
                  <a:pos x="1139" y="1173"/>
                </a:cxn>
                <a:cxn ang="0">
                  <a:pos x="1085" y="1104"/>
                </a:cxn>
                <a:cxn ang="0">
                  <a:pos x="998" y="1200"/>
                </a:cxn>
                <a:cxn ang="0">
                  <a:pos x="914" y="1194"/>
                </a:cxn>
                <a:cxn ang="0">
                  <a:pos x="848" y="1188"/>
                </a:cxn>
                <a:cxn ang="0">
                  <a:pos x="809" y="1149"/>
                </a:cxn>
                <a:cxn ang="0">
                  <a:pos x="791" y="1278"/>
                </a:cxn>
                <a:cxn ang="0">
                  <a:pos x="690" y="1402"/>
                </a:cxn>
                <a:cxn ang="0">
                  <a:pos x="596" y="1317"/>
                </a:cxn>
                <a:cxn ang="0">
                  <a:pos x="626" y="1236"/>
                </a:cxn>
                <a:cxn ang="0">
                  <a:pos x="586" y="1200"/>
                </a:cxn>
                <a:cxn ang="0">
                  <a:pos x="468" y="1200"/>
                </a:cxn>
                <a:cxn ang="0">
                  <a:pos x="462" y="1216"/>
                </a:cxn>
                <a:cxn ang="0">
                  <a:pos x="346" y="1238"/>
                </a:cxn>
                <a:cxn ang="0">
                  <a:pos x="282" y="1248"/>
                </a:cxn>
                <a:cxn ang="0">
                  <a:pos x="224" y="1252"/>
                </a:cxn>
                <a:cxn ang="0">
                  <a:pos x="214" y="1320"/>
                </a:cxn>
                <a:cxn ang="0">
                  <a:pos x="140" y="1300"/>
                </a:cxn>
                <a:cxn ang="0">
                  <a:pos x="40" y="1294"/>
                </a:cxn>
                <a:cxn ang="0">
                  <a:pos x="4" y="1242"/>
                </a:cxn>
                <a:cxn ang="0">
                  <a:pos x="90" y="1188"/>
                </a:cxn>
                <a:cxn ang="0">
                  <a:pos x="230" y="1084"/>
                </a:cxn>
                <a:cxn ang="0">
                  <a:pos x="322" y="1024"/>
                </a:cxn>
                <a:cxn ang="0">
                  <a:pos x="390" y="1038"/>
                </a:cxn>
                <a:cxn ang="0">
                  <a:pos x="508" y="1024"/>
                </a:cxn>
                <a:cxn ang="0">
                  <a:pos x="644" y="1035"/>
                </a:cxn>
                <a:cxn ang="0">
                  <a:pos x="728" y="1017"/>
                </a:cxn>
                <a:cxn ang="0">
                  <a:pos x="770" y="888"/>
                </a:cxn>
                <a:cxn ang="0">
                  <a:pos x="857" y="723"/>
                </a:cxn>
                <a:cxn ang="0">
                  <a:pos x="857" y="753"/>
                </a:cxn>
                <a:cxn ang="0">
                  <a:pos x="899" y="822"/>
                </a:cxn>
                <a:cxn ang="0">
                  <a:pos x="1070" y="705"/>
                </a:cxn>
                <a:cxn ang="0">
                  <a:pos x="1166" y="609"/>
                </a:cxn>
                <a:cxn ang="0">
                  <a:pos x="1223" y="465"/>
                </a:cxn>
              </a:cxnLst>
              <a:rect l="0" t="0" r="r" b="b"/>
              <a:pathLst>
                <a:path w="1520" h="1402">
                  <a:moveTo>
                    <a:pt x="1232" y="435"/>
                  </a:moveTo>
                  <a:lnTo>
                    <a:pt x="1232" y="400"/>
                  </a:lnTo>
                  <a:lnTo>
                    <a:pt x="1244" y="384"/>
                  </a:lnTo>
                  <a:lnTo>
                    <a:pt x="1250" y="362"/>
                  </a:lnTo>
                  <a:lnTo>
                    <a:pt x="1254" y="328"/>
                  </a:lnTo>
                  <a:lnTo>
                    <a:pt x="1248" y="310"/>
                  </a:lnTo>
                  <a:lnTo>
                    <a:pt x="1240" y="284"/>
                  </a:lnTo>
                  <a:lnTo>
                    <a:pt x="1216" y="304"/>
                  </a:lnTo>
                  <a:lnTo>
                    <a:pt x="1206" y="288"/>
                  </a:lnTo>
                  <a:lnTo>
                    <a:pt x="1204" y="272"/>
                  </a:lnTo>
                  <a:lnTo>
                    <a:pt x="1228" y="268"/>
                  </a:lnTo>
                  <a:lnTo>
                    <a:pt x="1240" y="250"/>
                  </a:lnTo>
                  <a:lnTo>
                    <a:pt x="1244" y="222"/>
                  </a:lnTo>
                  <a:lnTo>
                    <a:pt x="1238" y="192"/>
                  </a:lnTo>
                  <a:lnTo>
                    <a:pt x="1228" y="174"/>
                  </a:lnTo>
                  <a:lnTo>
                    <a:pt x="1232" y="160"/>
                  </a:lnTo>
                  <a:lnTo>
                    <a:pt x="1238" y="144"/>
                  </a:lnTo>
                  <a:lnTo>
                    <a:pt x="1262" y="142"/>
                  </a:lnTo>
                  <a:lnTo>
                    <a:pt x="1274" y="128"/>
                  </a:lnTo>
                  <a:lnTo>
                    <a:pt x="1272" y="108"/>
                  </a:lnTo>
                  <a:lnTo>
                    <a:pt x="1280" y="92"/>
                  </a:lnTo>
                  <a:lnTo>
                    <a:pt x="1272" y="82"/>
                  </a:lnTo>
                  <a:lnTo>
                    <a:pt x="1278" y="66"/>
                  </a:lnTo>
                  <a:lnTo>
                    <a:pt x="1286" y="54"/>
                  </a:lnTo>
                  <a:lnTo>
                    <a:pt x="1308" y="56"/>
                  </a:lnTo>
                  <a:lnTo>
                    <a:pt x="1320" y="74"/>
                  </a:lnTo>
                  <a:lnTo>
                    <a:pt x="1322" y="100"/>
                  </a:lnTo>
                  <a:lnTo>
                    <a:pt x="1336" y="124"/>
                  </a:lnTo>
                  <a:lnTo>
                    <a:pt x="1342" y="112"/>
                  </a:lnTo>
                  <a:lnTo>
                    <a:pt x="1350" y="92"/>
                  </a:lnTo>
                  <a:lnTo>
                    <a:pt x="1368" y="102"/>
                  </a:lnTo>
                  <a:lnTo>
                    <a:pt x="1384" y="116"/>
                  </a:lnTo>
                  <a:lnTo>
                    <a:pt x="1396" y="96"/>
                  </a:lnTo>
                  <a:lnTo>
                    <a:pt x="1400" y="70"/>
                  </a:lnTo>
                  <a:lnTo>
                    <a:pt x="1394" y="48"/>
                  </a:lnTo>
                  <a:lnTo>
                    <a:pt x="1378" y="64"/>
                  </a:lnTo>
                  <a:lnTo>
                    <a:pt x="1354" y="74"/>
                  </a:lnTo>
                  <a:lnTo>
                    <a:pt x="1334" y="74"/>
                  </a:lnTo>
                  <a:lnTo>
                    <a:pt x="1332" y="56"/>
                  </a:lnTo>
                  <a:lnTo>
                    <a:pt x="1344" y="30"/>
                  </a:lnTo>
                  <a:lnTo>
                    <a:pt x="1350" y="0"/>
                  </a:lnTo>
                  <a:lnTo>
                    <a:pt x="1382" y="14"/>
                  </a:lnTo>
                  <a:lnTo>
                    <a:pt x="1404" y="28"/>
                  </a:lnTo>
                  <a:lnTo>
                    <a:pt x="1420" y="26"/>
                  </a:lnTo>
                  <a:lnTo>
                    <a:pt x="1418" y="104"/>
                  </a:lnTo>
                  <a:lnTo>
                    <a:pt x="1424" y="136"/>
                  </a:lnTo>
                  <a:lnTo>
                    <a:pt x="1438" y="162"/>
                  </a:lnTo>
                  <a:lnTo>
                    <a:pt x="1466" y="182"/>
                  </a:lnTo>
                  <a:lnTo>
                    <a:pt x="1488" y="214"/>
                  </a:lnTo>
                  <a:lnTo>
                    <a:pt x="1490" y="246"/>
                  </a:lnTo>
                  <a:lnTo>
                    <a:pt x="1508" y="270"/>
                  </a:lnTo>
                  <a:lnTo>
                    <a:pt x="1510" y="310"/>
                  </a:lnTo>
                  <a:lnTo>
                    <a:pt x="1520" y="334"/>
                  </a:lnTo>
                  <a:lnTo>
                    <a:pt x="1512" y="366"/>
                  </a:lnTo>
                  <a:lnTo>
                    <a:pt x="1510" y="392"/>
                  </a:lnTo>
                  <a:lnTo>
                    <a:pt x="1502" y="416"/>
                  </a:lnTo>
                  <a:lnTo>
                    <a:pt x="1478" y="432"/>
                  </a:lnTo>
                  <a:lnTo>
                    <a:pt x="1464" y="462"/>
                  </a:lnTo>
                  <a:lnTo>
                    <a:pt x="1457" y="504"/>
                  </a:lnTo>
                  <a:lnTo>
                    <a:pt x="1451" y="555"/>
                  </a:lnTo>
                  <a:lnTo>
                    <a:pt x="1436" y="537"/>
                  </a:lnTo>
                  <a:lnTo>
                    <a:pt x="1406" y="552"/>
                  </a:lnTo>
                  <a:lnTo>
                    <a:pt x="1388" y="582"/>
                  </a:lnTo>
                  <a:lnTo>
                    <a:pt x="1385" y="612"/>
                  </a:lnTo>
                  <a:lnTo>
                    <a:pt x="1400" y="684"/>
                  </a:lnTo>
                  <a:lnTo>
                    <a:pt x="1406" y="738"/>
                  </a:lnTo>
                  <a:lnTo>
                    <a:pt x="1397" y="783"/>
                  </a:lnTo>
                  <a:lnTo>
                    <a:pt x="1370" y="798"/>
                  </a:lnTo>
                  <a:lnTo>
                    <a:pt x="1364" y="843"/>
                  </a:lnTo>
                  <a:lnTo>
                    <a:pt x="1352" y="891"/>
                  </a:lnTo>
                  <a:lnTo>
                    <a:pt x="1352" y="912"/>
                  </a:lnTo>
                  <a:lnTo>
                    <a:pt x="1361" y="936"/>
                  </a:lnTo>
                  <a:cubicBezTo>
                    <a:pt x="1377" y="974"/>
                    <a:pt x="1375" y="963"/>
                    <a:pt x="1391" y="987"/>
                  </a:cubicBezTo>
                  <a:cubicBezTo>
                    <a:pt x="1386" y="1006"/>
                    <a:pt x="1378" y="1002"/>
                    <a:pt x="1358" y="1005"/>
                  </a:cubicBezTo>
                  <a:cubicBezTo>
                    <a:pt x="1351" y="1016"/>
                    <a:pt x="1345" y="1031"/>
                    <a:pt x="1334" y="1038"/>
                  </a:cubicBezTo>
                  <a:cubicBezTo>
                    <a:pt x="1316" y="1065"/>
                    <a:pt x="1337" y="1092"/>
                    <a:pt x="1301" y="1104"/>
                  </a:cubicBezTo>
                  <a:cubicBezTo>
                    <a:pt x="1293" y="1112"/>
                    <a:pt x="1274" y="1125"/>
                    <a:pt x="1274" y="1125"/>
                  </a:cubicBezTo>
                  <a:cubicBezTo>
                    <a:pt x="1265" y="1138"/>
                    <a:pt x="1271" y="1144"/>
                    <a:pt x="1253" y="1140"/>
                  </a:cubicBezTo>
                  <a:cubicBezTo>
                    <a:pt x="1235" y="1128"/>
                    <a:pt x="1244" y="1108"/>
                    <a:pt x="1250" y="1089"/>
                  </a:cubicBezTo>
                  <a:cubicBezTo>
                    <a:pt x="1244" y="1072"/>
                    <a:pt x="1248" y="1056"/>
                    <a:pt x="1265" y="1050"/>
                  </a:cubicBezTo>
                  <a:cubicBezTo>
                    <a:pt x="1279" y="1029"/>
                    <a:pt x="1271" y="1036"/>
                    <a:pt x="1286" y="1026"/>
                  </a:cubicBezTo>
                  <a:cubicBezTo>
                    <a:pt x="1283" y="1004"/>
                    <a:pt x="1282" y="1001"/>
                    <a:pt x="1265" y="990"/>
                  </a:cubicBezTo>
                  <a:cubicBezTo>
                    <a:pt x="1257" y="992"/>
                    <a:pt x="1246" y="990"/>
                    <a:pt x="1244" y="1002"/>
                  </a:cubicBezTo>
                  <a:cubicBezTo>
                    <a:pt x="1243" y="1012"/>
                    <a:pt x="1253" y="1032"/>
                    <a:pt x="1253" y="1032"/>
                  </a:cubicBezTo>
                  <a:cubicBezTo>
                    <a:pt x="1249" y="1043"/>
                    <a:pt x="1242" y="1046"/>
                    <a:pt x="1235" y="1056"/>
                  </a:cubicBezTo>
                  <a:cubicBezTo>
                    <a:pt x="1234" y="1066"/>
                    <a:pt x="1234" y="1076"/>
                    <a:pt x="1232" y="1086"/>
                  </a:cubicBezTo>
                  <a:cubicBezTo>
                    <a:pt x="1231" y="1092"/>
                    <a:pt x="1226" y="1104"/>
                    <a:pt x="1226" y="1104"/>
                  </a:cubicBezTo>
                  <a:cubicBezTo>
                    <a:pt x="1209" y="1098"/>
                    <a:pt x="1218" y="1080"/>
                    <a:pt x="1199" y="1074"/>
                  </a:cubicBezTo>
                  <a:cubicBezTo>
                    <a:pt x="1185" y="1076"/>
                    <a:pt x="1173" y="1079"/>
                    <a:pt x="1160" y="1083"/>
                  </a:cubicBezTo>
                  <a:cubicBezTo>
                    <a:pt x="1149" y="1115"/>
                    <a:pt x="1179" y="1160"/>
                    <a:pt x="1139" y="1173"/>
                  </a:cubicBezTo>
                  <a:cubicBezTo>
                    <a:pt x="1130" y="1182"/>
                    <a:pt x="1128" y="1190"/>
                    <a:pt x="1121" y="1200"/>
                  </a:cubicBezTo>
                  <a:cubicBezTo>
                    <a:pt x="1107" y="1196"/>
                    <a:pt x="1102" y="1193"/>
                    <a:pt x="1097" y="1179"/>
                  </a:cubicBezTo>
                  <a:cubicBezTo>
                    <a:pt x="1100" y="1167"/>
                    <a:pt x="1104" y="1161"/>
                    <a:pt x="1100" y="1149"/>
                  </a:cubicBezTo>
                  <a:cubicBezTo>
                    <a:pt x="1103" y="1133"/>
                    <a:pt x="1113" y="1122"/>
                    <a:pt x="1118" y="1107"/>
                  </a:cubicBezTo>
                  <a:cubicBezTo>
                    <a:pt x="1095" y="1099"/>
                    <a:pt x="1106" y="1100"/>
                    <a:pt x="1085" y="1104"/>
                  </a:cubicBezTo>
                  <a:cubicBezTo>
                    <a:pt x="1068" y="1115"/>
                    <a:pt x="1082" y="1104"/>
                    <a:pt x="1073" y="1119"/>
                  </a:cubicBezTo>
                  <a:cubicBezTo>
                    <a:pt x="1069" y="1125"/>
                    <a:pt x="1061" y="1137"/>
                    <a:pt x="1061" y="1137"/>
                  </a:cubicBezTo>
                  <a:cubicBezTo>
                    <a:pt x="1058" y="1158"/>
                    <a:pt x="1057" y="1162"/>
                    <a:pt x="1043" y="1176"/>
                  </a:cubicBezTo>
                  <a:cubicBezTo>
                    <a:pt x="1039" y="1191"/>
                    <a:pt x="1041" y="1204"/>
                    <a:pt x="1025" y="1209"/>
                  </a:cubicBezTo>
                  <a:cubicBezTo>
                    <a:pt x="984" y="1202"/>
                    <a:pt x="1023" y="1211"/>
                    <a:pt x="998" y="1200"/>
                  </a:cubicBezTo>
                  <a:cubicBezTo>
                    <a:pt x="992" y="1197"/>
                    <a:pt x="980" y="1194"/>
                    <a:pt x="980" y="1194"/>
                  </a:cubicBezTo>
                  <a:cubicBezTo>
                    <a:pt x="967" y="1198"/>
                    <a:pt x="962" y="1201"/>
                    <a:pt x="944" y="1194"/>
                  </a:cubicBezTo>
                  <a:cubicBezTo>
                    <a:pt x="941" y="1193"/>
                    <a:pt x="943" y="1187"/>
                    <a:pt x="941" y="1185"/>
                  </a:cubicBezTo>
                  <a:cubicBezTo>
                    <a:pt x="939" y="1183"/>
                    <a:pt x="935" y="1183"/>
                    <a:pt x="932" y="1182"/>
                  </a:cubicBezTo>
                  <a:cubicBezTo>
                    <a:pt x="926" y="1186"/>
                    <a:pt x="920" y="1190"/>
                    <a:pt x="914" y="1194"/>
                  </a:cubicBezTo>
                  <a:cubicBezTo>
                    <a:pt x="911" y="1196"/>
                    <a:pt x="905" y="1200"/>
                    <a:pt x="905" y="1200"/>
                  </a:cubicBezTo>
                  <a:cubicBezTo>
                    <a:pt x="890" y="1190"/>
                    <a:pt x="884" y="1201"/>
                    <a:pt x="869" y="1206"/>
                  </a:cubicBezTo>
                  <a:cubicBezTo>
                    <a:pt x="863" y="1188"/>
                    <a:pt x="870" y="1182"/>
                    <a:pt x="887" y="1176"/>
                  </a:cubicBezTo>
                  <a:cubicBezTo>
                    <a:pt x="857" y="1156"/>
                    <a:pt x="876" y="1175"/>
                    <a:pt x="866" y="1182"/>
                  </a:cubicBezTo>
                  <a:cubicBezTo>
                    <a:pt x="861" y="1186"/>
                    <a:pt x="848" y="1188"/>
                    <a:pt x="848" y="1188"/>
                  </a:cubicBezTo>
                  <a:cubicBezTo>
                    <a:pt x="844" y="1176"/>
                    <a:pt x="839" y="1162"/>
                    <a:pt x="827" y="1158"/>
                  </a:cubicBezTo>
                  <a:cubicBezTo>
                    <a:pt x="828" y="1153"/>
                    <a:pt x="829" y="1137"/>
                    <a:pt x="833" y="1131"/>
                  </a:cubicBezTo>
                  <a:cubicBezTo>
                    <a:pt x="837" y="1125"/>
                    <a:pt x="845" y="1113"/>
                    <a:pt x="845" y="1113"/>
                  </a:cubicBezTo>
                  <a:cubicBezTo>
                    <a:pt x="837" y="1102"/>
                    <a:pt x="834" y="1100"/>
                    <a:pt x="821" y="1104"/>
                  </a:cubicBezTo>
                  <a:cubicBezTo>
                    <a:pt x="817" y="1121"/>
                    <a:pt x="829" y="1142"/>
                    <a:pt x="809" y="1149"/>
                  </a:cubicBezTo>
                  <a:cubicBezTo>
                    <a:pt x="798" y="1165"/>
                    <a:pt x="800" y="1182"/>
                    <a:pt x="794" y="1200"/>
                  </a:cubicBezTo>
                  <a:cubicBezTo>
                    <a:pt x="800" y="1229"/>
                    <a:pt x="820" y="1215"/>
                    <a:pt x="842" y="1230"/>
                  </a:cubicBezTo>
                  <a:cubicBezTo>
                    <a:pt x="845" y="1238"/>
                    <a:pt x="847" y="1257"/>
                    <a:pt x="839" y="1263"/>
                  </a:cubicBezTo>
                  <a:cubicBezTo>
                    <a:pt x="834" y="1267"/>
                    <a:pt x="816" y="1270"/>
                    <a:pt x="809" y="1272"/>
                  </a:cubicBezTo>
                  <a:cubicBezTo>
                    <a:pt x="803" y="1274"/>
                    <a:pt x="791" y="1278"/>
                    <a:pt x="791" y="1278"/>
                  </a:cubicBezTo>
                  <a:cubicBezTo>
                    <a:pt x="777" y="1273"/>
                    <a:pt x="774" y="1280"/>
                    <a:pt x="764" y="1290"/>
                  </a:cubicBezTo>
                  <a:cubicBezTo>
                    <a:pt x="757" y="1310"/>
                    <a:pt x="753" y="1324"/>
                    <a:pt x="731" y="1329"/>
                  </a:cubicBezTo>
                  <a:cubicBezTo>
                    <a:pt x="727" y="1335"/>
                    <a:pt x="728" y="1351"/>
                    <a:pt x="726" y="1358"/>
                  </a:cubicBezTo>
                  <a:lnTo>
                    <a:pt x="718" y="1374"/>
                  </a:lnTo>
                  <a:lnTo>
                    <a:pt x="690" y="1402"/>
                  </a:lnTo>
                  <a:lnTo>
                    <a:pt x="646" y="1390"/>
                  </a:lnTo>
                  <a:lnTo>
                    <a:pt x="630" y="1374"/>
                  </a:lnTo>
                  <a:lnTo>
                    <a:pt x="623" y="1359"/>
                  </a:lnTo>
                  <a:cubicBezTo>
                    <a:pt x="614" y="1349"/>
                    <a:pt x="597" y="1338"/>
                    <a:pt x="593" y="1326"/>
                  </a:cubicBezTo>
                  <a:cubicBezTo>
                    <a:pt x="594" y="1323"/>
                    <a:pt x="596" y="1320"/>
                    <a:pt x="596" y="1317"/>
                  </a:cubicBezTo>
                  <a:cubicBezTo>
                    <a:pt x="596" y="1314"/>
                    <a:pt x="593" y="1311"/>
                    <a:pt x="593" y="1308"/>
                  </a:cubicBezTo>
                  <a:cubicBezTo>
                    <a:pt x="594" y="1302"/>
                    <a:pt x="597" y="1296"/>
                    <a:pt x="599" y="1290"/>
                  </a:cubicBezTo>
                  <a:cubicBezTo>
                    <a:pt x="600" y="1287"/>
                    <a:pt x="602" y="1281"/>
                    <a:pt x="602" y="1281"/>
                  </a:cubicBezTo>
                  <a:cubicBezTo>
                    <a:pt x="600" y="1273"/>
                    <a:pt x="592" y="1257"/>
                    <a:pt x="599" y="1248"/>
                  </a:cubicBezTo>
                  <a:cubicBezTo>
                    <a:pt x="605" y="1240"/>
                    <a:pt x="626" y="1236"/>
                    <a:pt x="626" y="1236"/>
                  </a:cubicBezTo>
                  <a:cubicBezTo>
                    <a:pt x="637" y="1220"/>
                    <a:pt x="640" y="1206"/>
                    <a:pt x="659" y="1200"/>
                  </a:cubicBezTo>
                  <a:cubicBezTo>
                    <a:pt x="664" y="1186"/>
                    <a:pt x="656" y="1184"/>
                    <a:pt x="644" y="1188"/>
                  </a:cubicBezTo>
                  <a:cubicBezTo>
                    <a:pt x="642" y="1191"/>
                    <a:pt x="642" y="1197"/>
                    <a:pt x="638" y="1197"/>
                  </a:cubicBezTo>
                  <a:cubicBezTo>
                    <a:pt x="626" y="1198"/>
                    <a:pt x="602" y="1191"/>
                    <a:pt x="602" y="1191"/>
                  </a:cubicBezTo>
                  <a:lnTo>
                    <a:pt x="586" y="1200"/>
                  </a:lnTo>
                  <a:lnTo>
                    <a:pt x="554" y="1182"/>
                  </a:lnTo>
                  <a:lnTo>
                    <a:pt x="524" y="1173"/>
                  </a:lnTo>
                  <a:lnTo>
                    <a:pt x="496" y="1178"/>
                  </a:lnTo>
                  <a:lnTo>
                    <a:pt x="476" y="1190"/>
                  </a:lnTo>
                  <a:lnTo>
                    <a:pt x="468" y="1200"/>
                  </a:lnTo>
                  <a:lnTo>
                    <a:pt x="488" y="1206"/>
                  </a:lnTo>
                  <a:lnTo>
                    <a:pt x="496" y="1222"/>
                  </a:lnTo>
                  <a:lnTo>
                    <a:pt x="482" y="1230"/>
                  </a:lnTo>
                  <a:lnTo>
                    <a:pt x="466" y="1228"/>
                  </a:lnTo>
                  <a:lnTo>
                    <a:pt x="462" y="1216"/>
                  </a:lnTo>
                  <a:lnTo>
                    <a:pt x="442" y="1220"/>
                  </a:lnTo>
                  <a:lnTo>
                    <a:pt x="408" y="1218"/>
                  </a:lnTo>
                  <a:lnTo>
                    <a:pt x="382" y="1222"/>
                  </a:lnTo>
                  <a:lnTo>
                    <a:pt x="366" y="1240"/>
                  </a:lnTo>
                  <a:lnTo>
                    <a:pt x="346" y="1238"/>
                  </a:lnTo>
                  <a:lnTo>
                    <a:pt x="336" y="1256"/>
                  </a:lnTo>
                  <a:lnTo>
                    <a:pt x="318" y="1274"/>
                  </a:lnTo>
                  <a:lnTo>
                    <a:pt x="306" y="1266"/>
                  </a:lnTo>
                  <a:lnTo>
                    <a:pt x="294" y="1256"/>
                  </a:lnTo>
                  <a:lnTo>
                    <a:pt x="282" y="1248"/>
                  </a:lnTo>
                  <a:lnTo>
                    <a:pt x="264" y="1258"/>
                  </a:lnTo>
                  <a:lnTo>
                    <a:pt x="248" y="1272"/>
                  </a:lnTo>
                  <a:lnTo>
                    <a:pt x="228" y="1288"/>
                  </a:lnTo>
                  <a:lnTo>
                    <a:pt x="222" y="1270"/>
                  </a:lnTo>
                  <a:lnTo>
                    <a:pt x="224" y="1252"/>
                  </a:lnTo>
                  <a:lnTo>
                    <a:pt x="206" y="1252"/>
                  </a:lnTo>
                  <a:lnTo>
                    <a:pt x="198" y="1270"/>
                  </a:lnTo>
                  <a:lnTo>
                    <a:pt x="188" y="1286"/>
                  </a:lnTo>
                  <a:lnTo>
                    <a:pt x="190" y="1316"/>
                  </a:lnTo>
                  <a:lnTo>
                    <a:pt x="214" y="1320"/>
                  </a:lnTo>
                  <a:lnTo>
                    <a:pt x="210" y="1332"/>
                  </a:lnTo>
                  <a:lnTo>
                    <a:pt x="182" y="1332"/>
                  </a:lnTo>
                  <a:lnTo>
                    <a:pt x="172" y="1316"/>
                  </a:lnTo>
                  <a:lnTo>
                    <a:pt x="152" y="1310"/>
                  </a:lnTo>
                  <a:lnTo>
                    <a:pt x="140" y="1300"/>
                  </a:lnTo>
                  <a:lnTo>
                    <a:pt x="124" y="1288"/>
                  </a:lnTo>
                  <a:lnTo>
                    <a:pt x="96" y="1298"/>
                  </a:lnTo>
                  <a:lnTo>
                    <a:pt x="76" y="1280"/>
                  </a:lnTo>
                  <a:lnTo>
                    <a:pt x="60" y="1302"/>
                  </a:lnTo>
                  <a:lnTo>
                    <a:pt x="40" y="1294"/>
                  </a:lnTo>
                  <a:lnTo>
                    <a:pt x="30" y="1276"/>
                  </a:lnTo>
                  <a:lnTo>
                    <a:pt x="16" y="1284"/>
                  </a:lnTo>
                  <a:lnTo>
                    <a:pt x="0" y="1270"/>
                  </a:lnTo>
                  <a:lnTo>
                    <a:pt x="6" y="1260"/>
                  </a:lnTo>
                  <a:lnTo>
                    <a:pt x="4" y="1242"/>
                  </a:lnTo>
                  <a:lnTo>
                    <a:pt x="0" y="1228"/>
                  </a:lnTo>
                  <a:lnTo>
                    <a:pt x="8" y="1214"/>
                  </a:lnTo>
                  <a:lnTo>
                    <a:pt x="50" y="1216"/>
                  </a:lnTo>
                  <a:lnTo>
                    <a:pt x="74" y="1212"/>
                  </a:lnTo>
                  <a:lnTo>
                    <a:pt x="90" y="1188"/>
                  </a:lnTo>
                  <a:lnTo>
                    <a:pt x="118" y="1180"/>
                  </a:lnTo>
                  <a:lnTo>
                    <a:pt x="136" y="1168"/>
                  </a:lnTo>
                  <a:lnTo>
                    <a:pt x="166" y="1138"/>
                  </a:lnTo>
                  <a:lnTo>
                    <a:pt x="198" y="1108"/>
                  </a:lnTo>
                  <a:lnTo>
                    <a:pt x="230" y="1084"/>
                  </a:lnTo>
                  <a:lnTo>
                    <a:pt x="250" y="1074"/>
                  </a:lnTo>
                  <a:lnTo>
                    <a:pt x="254" y="1056"/>
                  </a:lnTo>
                  <a:lnTo>
                    <a:pt x="264" y="1046"/>
                  </a:lnTo>
                  <a:lnTo>
                    <a:pt x="288" y="1034"/>
                  </a:lnTo>
                  <a:lnTo>
                    <a:pt x="322" y="1024"/>
                  </a:lnTo>
                  <a:lnTo>
                    <a:pt x="338" y="1026"/>
                  </a:lnTo>
                  <a:lnTo>
                    <a:pt x="352" y="1028"/>
                  </a:lnTo>
                  <a:lnTo>
                    <a:pt x="354" y="1048"/>
                  </a:lnTo>
                  <a:lnTo>
                    <a:pt x="370" y="1042"/>
                  </a:lnTo>
                  <a:lnTo>
                    <a:pt x="390" y="1038"/>
                  </a:lnTo>
                  <a:lnTo>
                    <a:pt x="404" y="1042"/>
                  </a:lnTo>
                  <a:lnTo>
                    <a:pt x="418" y="1044"/>
                  </a:lnTo>
                  <a:lnTo>
                    <a:pt x="444" y="1042"/>
                  </a:lnTo>
                  <a:lnTo>
                    <a:pt x="478" y="1038"/>
                  </a:lnTo>
                  <a:cubicBezTo>
                    <a:pt x="489" y="1035"/>
                    <a:pt x="499" y="1028"/>
                    <a:pt x="508" y="1024"/>
                  </a:cubicBezTo>
                  <a:cubicBezTo>
                    <a:pt x="517" y="1020"/>
                    <a:pt x="522" y="1014"/>
                    <a:pt x="530" y="1014"/>
                  </a:cubicBezTo>
                  <a:cubicBezTo>
                    <a:pt x="531" y="1005"/>
                    <a:pt x="557" y="1023"/>
                    <a:pt x="557" y="1023"/>
                  </a:cubicBezTo>
                  <a:cubicBezTo>
                    <a:pt x="594" y="1018"/>
                    <a:pt x="580" y="1015"/>
                    <a:pt x="605" y="999"/>
                  </a:cubicBezTo>
                  <a:cubicBezTo>
                    <a:pt x="632" y="1004"/>
                    <a:pt x="628" y="1008"/>
                    <a:pt x="623" y="1032"/>
                  </a:cubicBezTo>
                  <a:cubicBezTo>
                    <a:pt x="628" y="1051"/>
                    <a:pt x="629" y="1040"/>
                    <a:pt x="644" y="1035"/>
                  </a:cubicBezTo>
                  <a:cubicBezTo>
                    <a:pt x="652" y="1047"/>
                    <a:pt x="657" y="1047"/>
                    <a:pt x="671" y="1050"/>
                  </a:cubicBezTo>
                  <a:cubicBezTo>
                    <a:pt x="677" y="1048"/>
                    <a:pt x="684" y="1048"/>
                    <a:pt x="689" y="1044"/>
                  </a:cubicBezTo>
                  <a:cubicBezTo>
                    <a:pt x="695" y="1040"/>
                    <a:pt x="707" y="1032"/>
                    <a:pt x="707" y="1032"/>
                  </a:cubicBezTo>
                  <a:cubicBezTo>
                    <a:pt x="708" y="1029"/>
                    <a:pt x="707" y="1025"/>
                    <a:pt x="710" y="1023"/>
                  </a:cubicBezTo>
                  <a:cubicBezTo>
                    <a:pt x="715" y="1019"/>
                    <a:pt x="728" y="1017"/>
                    <a:pt x="728" y="1017"/>
                  </a:cubicBezTo>
                  <a:cubicBezTo>
                    <a:pt x="724" y="1004"/>
                    <a:pt x="717" y="994"/>
                    <a:pt x="713" y="981"/>
                  </a:cubicBezTo>
                  <a:cubicBezTo>
                    <a:pt x="721" y="958"/>
                    <a:pt x="714" y="986"/>
                    <a:pt x="710" y="963"/>
                  </a:cubicBezTo>
                  <a:cubicBezTo>
                    <a:pt x="708" y="950"/>
                    <a:pt x="724" y="937"/>
                    <a:pt x="734" y="930"/>
                  </a:cubicBezTo>
                  <a:cubicBezTo>
                    <a:pt x="738" y="917"/>
                    <a:pt x="742" y="915"/>
                    <a:pt x="752" y="906"/>
                  </a:cubicBezTo>
                  <a:cubicBezTo>
                    <a:pt x="758" y="900"/>
                    <a:pt x="770" y="888"/>
                    <a:pt x="770" y="888"/>
                  </a:cubicBezTo>
                  <a:lnTo>
                    <a:pt x="818" y="828"/>
                  </a:lnTo>
                  <a:lnTo>
                    <a:pt x="824" y="807"/>
                  </a:lnTo>
                  <a:lnTo>
                    <a:pt x="818" y="777"/>
                  </a:lnTo>
                  <a:cubicBezTo>
                    <a:pt x="817" y="763"/>
                    <a:pt x="807" y="744"/>
                    <a:pt x="818" y="735"/>
                  </a:cubicBezTo>
                  <a:cubicBezTo>
                    <a:pt x="825" y="729"/>
                    <a:pt x="847" y="725"/>
                    <a:pt x="857" y="723"/>
                  </a:cubicBezTo>
                  <a:cubicBezTo>
                    <a:pt x="860" y="721"/>
                    <a:pt x="864" y="720"/>
                    <a:pt x="866" y="717"/>
                  </a:cubicBezTo>
                  <a:cubicBezTo>
                    <a:pt x="868" y="715"/>
                    <a:pt x="866" y="710"/>
                    <a:pt x="869" y="708"/>
                  </a:cubicBezTo>
                  <a:cubicBezTo>
                    <a:pt x="874" y="704"/>
                    <a:pt x="887" y="702"/>
                    <a:pt x="887" y="702"/>
                  </a:cubicBezTo>
                  <a:cubicBezTo>
                    <a:pt x="909" y="706"/>
                    <a:pt x="912" y="716"/>
                    <a:pt x="890" y="723"/>
                  </a:cubicBezTo>
                  <a:cubicBezTo>
                    <a:pt x="881" y="751"/>
                    <a:pt x="879" y="738"/>
                    <a:pt x="857" y="753"/>
                  </a:cubicBezTo>
                  <a:cubicBezTo>
                    <a:pt x="858" y="758"/>
                    <a:pt x="857" y="764"/>
                    <a:pt x="860" y="768"/>
                  </a:cubicBezTo>
                  <a:cubicBezTo>
                    <a:pt x="862" y="771"/>
                    <a:pt x="868" y="768"/>
                    <a:pt x="869" y="771"/>
                  </a:cubicBezTo>
                  <a:cubicBezTo>
                    <a:pt x="871" y="781"/>
                    <a:pt x="866" y="794"/>
                    <a:pt x="863" y="804"/>
                  </a:cubicBezTo>
                  <a:cubicBezTo>
                    <a:pt x="867" y="816"/>
                    <a:pt x="870" y="811"/>
                    <a:pt x="878" y="819"/>
                  </a:cubicBezTo>
                  <a:lnTo>
                    <a:pt x="899" y="822"/>
                  </a:lnTo>
                  <a:lnTo>
                    <a:pt x="926" y="804"/>
                  </a:lnTo>
                  <a:lnTo>
                    <a:pt x="986" y="765"/>
                  </a:lnTo>
                  <a:cubicBezTo>
                    <a:pt x="1007" y="747"/>
                    <a:pt x="996" y="750"/>
                    <a:pt x="1016" y="750"/>
                  </a:cubicBezTo>
                  <a:lnTo>
                    <a:pt x="1037" y="744"/>
                  </a:lnTo>
                  <a:lnTo>
                    <a:pt x="1070" y="705"/>
                  </a:lnTo>
                  <a:lnTo>
                    <a:pt x="1091" y="678"/>
                  </a:lnTo>
                  <a:lnTo>
                    <a:pt x="1106" y="648"/>
                  </a:lnTo>
                  <a:lnTo>
                    <a:pt x="1121" y="630"/>
                  </a:lnTo>
                  <a:lnTo>
                    <a:pt x="1142" y="618"/>
                  </a:lnTo>
                  <a:lnTo>
                    <a:pt x="1166" y="609"/>
                  </a:lnTo>
                  <a:lnTo>
                    <a:pt x="1184" y="585"/>
                  </a:lnTo>
                  <a:lnTo>
                    <a:pt x="1184" y="546"/>
                  </a:lnTo>
                  <a:lnTo>
                    <a:pt x="1193" y="522"/>
                  </a:lnTo>
                  <a:lnTo>
                    <a:pt x="1202" y="492"/>
                  </a:lnTo>
                  <a:lnTo>
                    <a:pt x="1223" y="465"/>
                  </a:lnTo>
                  <a:lnTo>
                    <a:pt x="1232" y="435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4131" name="Freeform 35"/>
            <p:cNvSpPr>
              <a:spLocks/>
            </p:cNvSpPr>
            <p:nvPr/>
          </p:nvSpPr>
          <p:spPr bwMode="ltGray">
            <a:xfrm>
              <a:off x="2084" y="2045"/>
              <a:ext cx="38" cy="34"/>
            </a:xfrm>
            <a:custGeom>
              <a:avLst/>
              <a:gdLst/>
              <a:ahLst/>
              <a:cxnLst>
                <a:cxn ang="0">
                  <a:pos x="4" y="12"/>
                </a:cxn>
                <a:cxn ang="0">
                  <a:pos x="18" y="0"/>
                </a:cxn>
                <a:cxn ang="0">
                  <a:pos x="38" y="8"/>
                </a:cxn>
                <a:cxn ang="0">
                  <a:pos x="30" y="34"/>
                </a:cxn>
                <a:cxn ang="0">
                  <a:pos x="14" y="20"/>
                </a:cxn>
                <a:cxn ang="0">
                  <a:pos x="0" y="18"/>
                </a:cxn>
                <a:cxn ang="0">
                  <a:pos x="4" y="12"/>
                </a:cxn>
              </a:cxnLst>
              <a:rect l="0" t="0" r="r" b="b"/>
              <a:pathLst>
                <a:path w="38" h="34">
                  <a:moveTo>
                    <a:pt x="4" y="12"/>
                  </a:moveTo>
                  <a:cubicBezTo>
                    <a:pt x="7" y="4"/>
                    <a:pt x="10" y="3"/>
                    <a:pt x="18" y="0"/>
                  </a:cubicBezTo>
                  <a:cubicBezTo>
                    <a:pt x="25" y="2"/>
                    <a:pt x="30" y="6"/>
                    <a:pt x="38" y="8"/>
                  </a:cubicBezTo>
                  <a:cubicBezTo>
                    <a:pt x="36" y="20"/>
                    <a:pt x="33" y="24"/>
                    <a:pt x="30" y="34"/>
                  </a:cubicBezTo>
                  <a:cubicBezTo>
                    <a:pt x="23" y="30"/>
                    <a:pt x="21" y="24"/>
                    <a:pt x="14" y="20"/>
                  </a:cubicBezTo>
                  <a:cubicBezTo>
                    <a:pt x="8" y="29"/>
                    <a:pt x="5" y="26"/>
                    <a:pt x="0" y="18"/>
                  </a:cubicBezTo>
                  <a:cubicBezTo>
                    <a:pt x="7" y="13"/>
                    <a:pt x="8" y="16"/>
                    <a:pt x="4" y="12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4132" name="Freeform 36"/>
            <p:cNvSpPr>
              <a:spLocks/>
            </p:cNvSpPr>
            <p:nvPr/>
          </p:nvSpPr>
          <p:spPr bwMode="ltGray">
            <a:xfrm>
              <a:off x="2118" y="2015"/>
              <a:ext cx="32" cy="39"/>
            </a:xfrm>
            <a:custGeom>
              <a:avLst/>
              <a:gdLst/>
              <a:ahLst/>
              <a:cxnLst>
                <a:cxn ang="0">
                  <a:pos x="6" y="16"/>
                </a:cxn>
                <a:cxn ang="0">
                  <a:pos x="20" y="4"/>
                </a:cxn>
                <a:cxn ang="0">
                  <a:pos x="30" y="22"/>
                </a:cxn>
                <a:cxn ang="0">
                  <a:pos x="32" y="28"/>
                </a:cxn>
                <a:cxn ang="0">
                  <a:pos x="16" y="36"/>
                </a:cxn>
                <a:cxn ang="0">
                  <a:pos x="0" y="30"/>
                </a:cxn>
                <a:cxn ang="0">
                  <a:pos x="6" y="16"/>
                </a:cxn>
              </a:cxnLst>
              <a:rect l="0" t="0" r="r" b="b"/>
              <a:pathLst>
                <a:path w="32" h="39">
                  <a:moveTo>
                    <a:pt x="6" y="16"/>
                  </a:moveTo>
                  <a:cubicBezTo>
                    <a:pt x="9" y="8"/>
                    <a:pt x="12" y="7"/>
                    <a:pt x="20" y="4"/>
                  </a:cubicBezTo>
                  <a:cubicBezTo>
                    <a:pt x="29" y="13"/>
                    <a:pt x="25" y="7"/>
                    <a:pt x="30" y="22"/>
                  </a:cubicBezTo>
                  <a:cubicBezTo>
                    <a:pt x="31" y="24"/>
                    <a:pt x="32" y="28"/>
                    <a:pt x="32" y="28"/>
                  </a:cubicBezTo>
                  <a:cubicBezTo>
                    <a:pt x="27" y="35"/>
                    <a:pt x="25" y="39"/>
                    <a:pt x="16" y="36"/>
                  </a:cubicBezTo>
                  <a:cubicBezTo>
                    <a:pt x="7" y="39"/>
                    <a:pt x="5" y="38"/>
                    <a:pt x="0" y="30"/>
                  </a:cubicBezTo>
                  <a:cubicBezTo>
                    <a:pt x="1" y="27"/>
                    <a:pt x="11" y="0"/>
                    <a:pt x="6" y="16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4133" name="Freeform 37"/>
            <p:cNvSpPr>
              <a:spLocks/>
            </p:cNvSpPr>
            <p:nvPr/>
          </p:nvSpPr>
          <p:spPr bwMode="ltGray">
            <a:xfrm>
              <a:off x="1610" y="2420"/>
              <a:ext cx="35" cy="38"/>
            </a:xfrm>
            <a:custGeom>
              <a:avLst/>
              <a:gdLst/>
              <a:ahLst/>
              <a:cxnLst>
                <a:cxn ang="0">
                  <a:pos x="10" y="32"/>
                </a:cxn>
                <a:cxn ang="0">
                  <a:pos x="1" y="20"/>
                </a:cxn>
                <a:cxn ang="0">
                  <a:pos x="9" y="0"/>
                </a:cxn>
                <a:cxn ang="0">
                  <a:pos x="31" y="20"/>
                </a:cxn>
                <a:cxn ang="0">
                  <a:pos x="21" y="38"/>
                </a:cxn>
                <a:cxn ang="0">
                  <a:pos x="10" y="32"/>
                </a:cxn>
              </a:cxnLst>
              <a:rect l="0" t="0" r="r" b="b"/>
              <a:pathLst>
                <a:path w="35" h="38">
                  <a:moveTo>
                    <a:pt x="10" y="32"/>
                  </a:moveTo>
                  <a:cubicBezTo>
                    <a:pt x="5" y="28"/>
                    <a:pt x="4" y="25"/>
                    <a:pt x="1" y="20"/>
                  </a:cubicBezTo>
                  <a:cubicBezTo>
                    <a:pt x="0" y="13"/>
                    <a:pt x="3" y="4"/>
                    <a:pt x="9" y="0"/>
                  </a:cubicBezTo>
                  <a:cubicBezTo>
                    <a:pt x="35" y="4"/>
                    <a:pt x="16" y="9"/>
                    <a:pt x="31" y="20"/>
                  </a:cubicBezTo>
                  <a:cubicBezTo>
                    <a:pt x="30" y="28"/>
                    <a:pt x="27" y="33"/>
                    <a:pt x="21" y="38"/>
                  </a:cubicBezTo>
                  <a:cubicBezTo>
                    <a:pt x="18" y="37"/>
                    <a:pt x="10" y="23"/>
                    <a:pt x="10" y="32"/>
                  </a:cubicBezTo>
                  <a:close/>
                </a:path>
              </a:pathLst>
            </a:custGeom>
            <a:solidFill>
              <a:schemeClr val="bg2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4134" name="Freeform 38"/>
            <p:cNvSpPr>
              <a:spLocks/>
            </p:cNvSpPr>
            <p:nvPr/>
          </p:nvSpPr>
          <p:spPr bwMode="ltGray">
            <a:xfrm>
              <a:off x="1543" y="2285"/>
              <a:ext cx="53" cy="110"/>
            </a:xfrm>
            <a:custGeom>
              <a:avLst/>
              <a:gdLst/>
              <a:ahLst/>
              <a:cxnLst>
                <a:cxn ang="0">
                  <a:pos x="38" y="65"/>
                </a:cxn>
                <a:cxn ang="0">
                  <a:pos x="46" y="35"/>
                </a:cxn>
                <a:cxn ang="0">
                  <a:pos x="50" y="15"/>
                </a:cxn>
                <a:cxn ang="0">
                  <a:pos x="52" y="0"/>
                </a:cxn>
                <a:cxn ang="0">
                  <a:pos x="37" y="6"/>
                </a:cxn>
                <a:cxn ang="0">
                  <a:pos x="22" y="23"/>
                </a:cxn>
                <a:cxn ang="0">
                  <a:pos x="25" y="45"/>
                </a:cxn>
                <a:cxn ang="0">
                  <a:pos x="11" y="68"/>
                </a:cxn>
                <a:cxn ang="0">
                  <a:pos x="2" y="93"/>
                </a:cxn>
                <a:cxn ang="0">
                  <a:pos x="11" y="110"/>
                </a:cxn>
                <a:cxn ang="0">
                  <a:pos x="22" y="99"/>
                </a:cxn>
                <a:cxn ang="0">
                  <a:pos x="23" y="83"/>
                </a:cxn>
                <a:cxn ang="0">
                  <a:pos x="31" y="66"/>
                </a:cxn>
                <a:cxn ang="0">
                  <a:pos x="38" y="65"/>
                </a:cxn>
              </a:cxnLst>
              <a:rect l="0" t="0" r="r" b="b"/>
              <a:pathLst>
                <a:path w="53" h="110">
                  <a:moveTo>
                    <a:pt x="38" y="65"/>
                  </a:moveTo>
                  <a:cubicBezTo>
                    <a:pt x="37" y="51"/>
                    <a:pt x="34" y="42"/>
                    <a:pt x="46" y="35"/>
                  </a:cubicBezTo>
                  <a:cubicBezTo>
                    <a:pt x="52" y="25"/>
                    <a:pt x="52" y="28"/>
                    <a:pt x="50" y="15"/>
                  </a:cubicBezTo>
                  <a:cubicBezTo>
                    <a:pt x="53" y="10"/>
                    <a:pt x="53" y="6"/>
                    <a:pt x="52" y="0"/>
                  </a:cubicBezTo>
                  <a:cubicBezTo>
                    <a:pt x="46" y="2"/>
                    <a:pt x="42" y="2"/>
                    <a:pt x="37" y="6"/>
                  </a:cubicBezTo>
                  <a:cubicBezTo>
                    <a:pt x="33" y="12"/>
                    <a:pt x="28" y="19"/>
                    <a:pt x="22" y="23"/>
                  </a:cubicBezTo>
                  <a:cubicBezTo>
                    <a:pt x="19" y="30"/>
                    <a:pt x="22" y="38"/>
                    <a:pt x="25" y="45"/>
                  </a:cubicBezTo>
                  <a:cubicBezTo>
                    <a:pt x="23" y="54"/>
                    <a:pt x="20" y="65"/>
                    <a:pt x="11" y="68"/>
                  </a:cubicBezTo>
                  <a:cubicBezTo>
                    <a:pt x="7" y="76"/>
                    <a:pt x="8" y="86"/>
                    <a:pt x="2" y="93"/>
                  </a:cubicBezTo>
                  <a:cubicBezTo>
                    <a:pt x="0" y="103"/>
                    <a:pt x="2" y="106"/>
                    <a:pt x="11" y="110"/>
                  </a:cubicBezTo>
                  <a:cubicBezTo>
                    <a:pt x="18" y="108"/>
                    <a:pt x="19" y="106"/>
                    <a:pt x="22" y="99"/>
                  </a:cubicBezTo>
                  <a:cubicBezTo>
                    <a:pt x="24" y="84"/>
                    <a:pt x="32" y="101"/>
                    <a:pt x="23" y="83"/>
                  </a:cubicBezTo>
                  <a:cubicBezTo>
                    <a:pt x="25" y="77"/>
                    <a:pt x="28" y="72"/>
                    <a:pt x="31" y="66"/>
                  </a:cubicBezTo>
                  <a:cubicBezTo>
                    <a:pt x="34" y="72"/>
                    <a:pt x="38" y="72"/>
                    <a:pt x="38" y="65"/>
                  </a:cubicBezTo>
                  <a:close/>
                </a:path>
              </a:pathLst>
            </a:custGeom>
            <a:solidFill>
              <a:schemeClr val="bg2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4135" name="Freeform 39"/>
            <p:cNvSpPr>
              <a:spLocks/>
            </p:cNvSpPr>
            <p:nvPr/>
          </p:nvSpPr>
          <p:spPr bwMode="ltGray">
            <a:xfrm>
              <a:off x="47" y="3743"/>
              <a:ext cx="261" cy="390"/>
            </a:xfrm>
            <a:custGeom>
              <a:avLst/>
              <a:gdLst/>
              <a:ahLst/>
              <a:cxnLst>
                <a:cxn ang="0">
                  <a:pos x="63" y="78"/>
                </a:cxn>
                <a:cxn ang="0">
                  <a:pos x="75" y="63"/>
                </a:cxn>
                <a:cxn ang="0">
                  <a:pos x="150" y="6"/>
                </a:cxn>
                <a:cxn ang="0">
                  <a:pos x="204" y="9"/>
                </a:cxn>
                <a:cxn ang="0">
                  <a:pos x="231" y="0"/>
                </a:cxn>
                <a:cxn ang="0">
                  <a:pos x="261" y="24"/>
                </a:cxn>
                <a:cxn ang="0">
                  <a:pos x="243" y="51"/>
                </a:cxn>
                <a:cxn ang="0">
                  <a:pos x="213" y="114"/>
                </a:cxn>
                <a:cxn ang="0">
                  <a:pos x="195" y="159"/>
                </a:cxn>
                <a:cxn ang="0">
                  <a:pos x="165" y="204"/>
                </a:cxn>
                <a:cxn ang="0">
                  <a:pos x="120" y="309"/>
                </a:cxn>
                <a:cxn ang="0">
                  <a:pos x="78" y="360"/>
                </a:cxn>
                <a:cxn ang="0">
                  <a:pos x="54" y="390"/>
                </a:cxn>
                <a:cxn ang="0">
                  <a:pos x="48" y="354"/>
                </a:cxn>
                <a:cxn ang="0">
                  <a:pos x="30" y="297"/>
                </a:cxn>
                <a:cxn ang="0">
                  <a:pos x="15" y="261"/>
                </a:cxn>
                <a:cxn ang="0">
                  <a:pos x="9" y="243"/>
                </a:cxn>
                <a:cxn ang="0">
                  <a:pos x="9" y="183"/>
                </a:cxn>
                <a:cxn ang="0">
                  <a:pos x="0" y="153"/>
                </a:cxn>
                <a:cxn ang="0">
                  <a:pos x="42" y="102"/>
                </a:cxn>
                <a:cxn ang="0">
                  <a:pos x="63" y="78"/>
                </a:cxn>
              </a:cxnLst>
              <a:rect l="0" t="0" r="r" b="b"/>
              <a:pathLst>
                <a:path w="261" h="390">
                  <a:moveTo>
                    <a:pt x="63" y="78"/>
                  </a:moveTo>
                  <a:cubicBezTo>
                    <a:pt x="70" y="58"/>
                    <a:pt x="60" y="80"/>
                    <a:pt x="75" y="63"/>
                  </a:cubicBezTo>
                  <a:cubicBezTo>
                    <a:pt x="101" y="33"/>
                    <a:pt x="111" y="19"/>
                    <a:pt x="150" y="6"/>
                  </a:cubicBezTo>
                  <a:cubicBezTo>
                    <a:pt x="166" y="7"/>
                    <a:pt x="188" y="14"/>
                    <a:pt x="204" y="9"/>
                  </a:cubicBezTo>
                  <a:cubicBezTo>
                    <a:pt x="213" y="6"/>
                    <a:pt x="231" y="0"/>
                    <a:pt x="231" y="0"/>
                  </a:cubicBezTo>
                  <a:cubicBezTo>
                    <a:pt x="249" y="4"/>
                    <a:pt x="255" y="6"/>
                    <a:pt x="261" y="24"/>
                  </a:cubicBezTo>
                  <a:cubicBezTo>
                    <a:pt x="257" y="36"/>
                    <a:pt x="248" y="40"/>
                    <a:pt x="243" y="51"/>
                  </a:cubicBezTo>
                  <a:cubicBezTo>
                    <a:pt x="233" y="72"/>
                    <a:pt x="222" y="93"/>
                    <a:pt x="213" y="114"/>
                  </a:cubicBezTo>
                  <a:cubicBezTo>
                    <a:pt x="206" y="129"/>
                    <a:pt x="203" y="144"/>
                    <a:pt x="195" y="159"/>
                  </a:cubicBezTo>
                  <a:cubicBezTo>
                    <a:pt x="186" y="175"/>
                    <a:pt x="169" y="186"/>
                    <a:pt x="165" y="204"/>
                  </a:cubicBezTo>
                  <a:cubicBezTo>
                    <a:pt x="159" y="229"/>
                    <a:pt x="146" y="300"/>
                    <a:pt x="120" y="309"/>
                  </a:cubicBezTo>
                  <a:cubicBezTo>
                    <a:pt x="108" y="327"/>
                    <a:pt x="92" y="343"/>
                    <a:pt x="78" y="360"/>
                  </a:cubicBezTo>
                  <a:cubicBezTo>
                    <a:pt x="69" y="371"/>
                    <a:pt x="66" y="386"/>
                    <a:pt x="54" y="390"/>
                  </a:cubicBezTo>
                  <a:cubicBezTo>
                    <a:pt x="46" y="378"/>
                    <a:pt x="51" y="370"/>
                    <a:pt x="48" y="354"/>
                  </a:cubicBezTo>
                  <a:cubicBezTo>
                    <a:pt x="44" y="335"/>
                    <a:pt x="36" y="316"/>
                    <a:pt x="30" y="297"/>
                  </a:cubicBezTo>
                  <a:cubicBezTo>
                    <a:pt x="26" y="285"/>
                    <a:pt x="19" y="273"/>
                    <a:pt x="15" y="261"/>
                  </a:cubicBezTo>
                  <a:cubicBezTo>
                    <a:pt x="13" y="255"/>
                    <a:pt x="9" y="243"/>
                    <a:pt x="9" y="243"/>
                  </a:cubicBezTo>
                  <a:cubicBezTo>
                    <a:pt x="2" y="177"/>
                    <a:pt x="9" y="259"/>
                    <a:pt x="9" y="183"/>
                  </a:cubicBezTo>
                  <a:cubicBezTo>
                    <a:pt x="9" y="173"/>
                    <a:pt x="0" y="153"/>
                    <a:pt x="0" y="153"/>
                  </a:cubicBezTo>
                  <a:cubicBezTo>
                    <a:pt x="8" y="130"/>
                    <a:pt x="22" y="115"/>
                    <a:pt x="42" y="102"/>
                  </a:cubicBezTo>
                  <a:cubicBezTo>
                    <a:pt x="46" y="90"/>
                    <a:pt x="54" y="87"/>
                    <a:pt x="63" y="78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4136" name="Freeform 40"/>
            <p:cNvSpPr>
              <a:spLocks/>
            </p:cNvSpPr>
            <p:nvPr/>
          </p:nvSpPr>
          <p:spPr bwMode="ltGray">
            <a:xfrm>
              <a:off x="0" y="0"/>
              <a:ext cx="2934" cy="3703"/>
            </a:xfrm>
            <a:custGeom>
              <a:avLst/>
              <a:gdLst/>
              <a:ahLst/>
              <a:cxnLst>
                <a:cxn ang="0">
                  <a:pos x="77" y="3626"/>
                </a:cxn>
                <a:cxn ang="0">
                  <a:pos x="146" y="3494"/>
                </a:cxn>
                <a:cxn ang="0">
                  <a:pos x="179" y="3443"/>
                </a:cxn>
                <a:cxn ang="0">
                  <a:pos x="263" y="3308"/>
                </a:cxn>
                <a:cxn ang="0">
                  <a:pos x="353" y="3170"/>
                </a:cxn>
                <a:cxn ang="0">
                  <a:pos x="383" y="3104"/>
                </a:cxn>
                <a:cxn ang="0">
                  <a:pos x="419" y="3041"/>
                </a:cxn>
                <a:cxn ang="0">
                  <a:pos x="452" y="3008"/>
                </a:cxn>
                <a:cxn ang="0">
                  <a:pos x="308" y="2915"/>
                </a:cxn>
                <a:cxn ang="0">
                  <a:pos x="173" y="2951"/>
                </a:cxn>
                <a:cxn ang="0">
                  <a:pos x="416" y="2837"/>
                </a:cxn>
                <a:cxn ang="0">
                  <a:pos x="368" y="2696"/>
                </a:cxn>
                <a:cxn ang="0">
                  <a:pos x="317" y="2657"/>
                </a:cxn>
                <a:cxn ang="0">
                  <a:pos x="419" y="2615"/>
                </a:cxn>
                <a:cxn ang="0">
                  <a:pos x="311" y="2330"/>
                </a:cxn>
                <a:cxn ang="0">
                  <a:pos x="188" y="2090"/>
                </a:cxn>
                <a:cxn ang="0">
                  <a:pos x="311" y="1925"/>
                </a:cxn>
                <a:cxn ang="0">
                  <a:pos x="407" y="1922"/>
                </a:cxn>
                <a:cxn ang="0">
                  <a:pos x="572" y="1817"/>
                </a:cxn>
                <a:cxn ang="0">
                  <a:pos x="590" y="1727"/>
                </a:cxn>
                <a:cxn ang="0">
                  <a:pos x="395" y="1646"/>
                </a:cxn>
                <a:cxn ang="0">
                  <a:pos x="152" y="1673"/>
                </a:cxn>
                <a:cxn ang="0">
                  <a:pos x="149" y="1538"/>
                </a:cxn>
                <a:cxn ang="0">
                  <a:pos x="71" y="1367"/>
                </a:cxn>
                <a:cxn ang="0">
                  <a:pos x="245" y="1379"/>
                </a:cxn>
                <a:cxn ang="0">
                  <a:pos x="470" y="1217"/>
                </a:cxn>
                <a:cxn ang="0">
                  <a:pos x="668" y="1139"/>
                </a:cxn>
                <a:cxn ang="0">
                  <a:pos x="593" y="1334"/>
                </a:cxn>
                <a:cxn ang="0">
                  <a:pos x="593" y="1460"/>
                </a:cxn>
                <a:cxn ang="0">
                  <a:pos x="611" y="1469"/>
                </a:cxn>
                <a:cxn ang="0">
                  <a:pos x="947" y="1361"/>
                </a:cxn>
                <a:cxn ang="0">
                  <a:pos x="1109" y="1424"/>
                </a:cxn>
                <a:cxn ang="0">
                  <a:pos x="1058" y="1580"/>
                </a:cxn>
                <a:cxn ang="0">
                  <a:pos x="983" y="1670"/>
                </a:cxn>
                <a:cxn ang="0">
                  <a:pos x="1055" y="1712"/>
                </a:cxn>
                <a:cxn ang="0">
                  <a:pos x="1214" y="1736"/>
                </a:cxn>
                <a:cxn ang="0">
                  <a:pos x="1259" y="1898"/>
                </a:cxn>
                <a:cxn ang="0">
                  <a:pos x="1208" y="1931"/>
                </a:cxn>
                <a:cxn ang="0">
                  <a:pos x="1205" y="2105"/>
                </a:cxn>
                <a:cxn ang="0">
                  <a:pos x="1184" y="2285"/>
                </a:cxn>
                <a:cxn ang="0">
                  <a:pos x="1148" y="2333"/>
                </a:cxn>
                <a:cxn ang="0">
                  <a:pos x="1280" y="2267"/>
                </a:cxn>
                <a:cxn ang="0">
                  <a:pos x="1316" y="2267"/>
                </a:cxn>
                <a:cxn ang="0">
                  <a:pos x="1361" y="2261"/>
                </a:cxn>
                <a:cxn ang="0">
                  <a:pos x="1415" y="2234"/>
                </a:cxn>
                <a:cxn ang="0">
                  <a:pos x="1616" y="2060"/>
                </a:cxn>
                <a:cxn ang="0">
                  <a:pos x="1595" y="1832"/>
                </a:cxn>
                <a:cxn ang="0">
                  <a:pos x="1433" y="1544"/>
                </a:cxn>
                <a:cxn ang="0">
                  <a:pos x="1391" y="1406"/>
                </a:cxn>
                <a:cxn ang="0">
                  <a:pos x="1604" y="1304"/>
                </a:cxn>
                <a:cxn ang="0">
                  <a:pos x="1679" y="1121"/>
                </a:cxn>
                <a:cxn ang="0">
                  <a:pos x="1829" y="1004"/>
                </a:cxn>
                <a:cxn ang="0">
                  <a:pos x="1991" y="842"/>
                </a:cxn>
                <a:cxn ang="0">
                  <a:pos x="2036" y="899"/>
                </a:cxn>
                <a:cxn ang="0">
                  <a:pos x="2267" y="911"/>
                </a:cxn>
                <a:cxn ang="0">
                  <a:pos x="2534" y="647"/>
                </a:cxn>
                <a:cxn ang="0">
                  <a:pos x="2768" y="347"/>
                </a:cxn>
                <a:cxn ang="0">
                  <a:pos x="2855" y="155"/>
                </a:cxn>
              </a:cxnLst>
              <a:rect l="0" t="0" r="r" b="b"/>
              <a:pathLst>
                <a:path w="2934" h="3703">
                  <a:moveTo>
                    <a:pt x="2934" y="0"/>
                  </a:moveTo>
                  <a:lnTo>
                    <a:pt x="0" y="0"/>
                  </a:lnTo>
                  <a:lnTo>
                    <a:pt x="0" y="3703"/>
                  </a:lnTo>
                  <a:lnTo>
                    <a:pt x="65" y="3665"/>
                  </a:lnTo>
                  <a:lnTo>
                    <a:pt x="77" y="3626"/>
                  </a:lnTo>
                  <a:lnTo>
                    <a:pt x="107" y="3629"/>
                  </a:lnTo>
                  <a:lnTo>
                    <a:pt x="116" y="3590"/>
                  </a:lnTo>
                  <a:lnTo>
                    <a:pt x="143" y="3578"/>
                  </a:lnTo>
                  <a:lnTo>
                    <a:pt x="164" y="3506"/>
                  </a:lnTo>
                  <a:lnTo>
                    <a:pt x="146" y="3494"/>
                  </a:lnTo>
                  <a:lnTo>
                    <a:pt x="140" y="3479"/>
                  </a:lnTo>
                  <a:lnTo>
                    <a:pt x="158" y="3467"/>
                  </a:lnTo>
                  <a:lnTo>
                    <a:pt x="167" y="3485"/>
                  </a:lnTo>
                  <a:lnTo>
                    <a:pt x="185" y="3482"/>
                  </a:lnTo>
                  <a:lnTo>
                    <a:pt x="179" y="3443"/>
                  </a:lnTo>
                  <a:lnTo>
                    <a:pt x="209" y="3419"/>
                  </a:lnTo>
                  <a:lnTo>
                    <a:pt x="215" y="3374"/>
                  </a:lnTo>
                  <a:lnTo>
                    <a:pt x="239" y="3356"/>
                  </a:lnTo>
                  <a:lnTo>
                    <a:pt x="263" y="3335"/>
                  </a:lnTo>
                  <a:lnTo>
                    <a:pt x="263" y="3308"/>
                  </a:lnTo>
                  <a:lnTo>
                    <a:pt x="284" y="3251"/>
                  </a:lnTo>
                  <a:lnTo>
                    <a:pt x="329" y="3284"/>
                  </a:lnTo>
                  <a:lnTo>
                    <a:pt x="347" y="3242"/>
                  </a:lnTo>
                  <a:lnTo>
                    <a:pt x="359" y="3203"/>
                  </a:lnTo>
                  <a:lnTo>
                    <a:pt x="353" y="3170"/>
                  </a:lnTo>
                  <a:lnTo>
                    <a:pt x="371" y="3140"/>
                  </a:lnTo>
                  <a:lnTo>
                    <a:pt x="359" y="3125"/>
                  </a:lnTo>
                  <a:lnTo>
                    <a:pt x="341" y="3107"/>
                  </a:lnTo>
                  <a:lnTo>
                    <a:pt x="374" y="3083"/>
                  </a:lnTo>
                  <a:lnTo>
                    <a:pt x="383" y="3104"/>
                  </a:lnTo>
                  <a:lnTo>
                    <a:pt x="404" y="3104"/>
                  </a:lnTo>
                  <a:lnTo>
                    <a:pt x="425" y="3071"/>
                  </a:lnTo>
                  <a:lnTo>
                    <a:pt x="446" y="3041"/>
                  </a:lnTo>
                  <a:lnTo>
                    <a:pt x="443" y="3035"/>
                  </a:lnTo>
                  <a:lnTo>
                    <a:pt x="419" y="3041"/>
                  </a:lnTo>
                  <a:lnTo>
                    <a:pt x="371" y="3044"/>
                  </a:lnTo>
                  <a:lnTo>
                    <a:pt x="371" y="3032"/>
                  </a:lnTo>
                  <a:lnTo>
                    <a:pt x="392" y="3029"/>
                  </a:lnTo>
                  <a:lnTo>
                    <a:pt x="413" y="3017"/>
                  </a:lnTo>
                  <a:lnTo>
                    <a:pt x="452" y="3008"/>
                  </a:lnTo>
                  <a:lnTo>
                    <a:pt x="470" y="2999"/>
                  </a:lnTo>
                  <a:lnTo>
                    <a:pt x="401" y="2978"/>
                  </a:lnTo>
                  <a:lnTo>
                    <a:pt x="374" y="2942"/>
                  </a:lnTo>
                  <a:lnTo>
                    <a:pt x="344" y="2918"/>
                  </a:lnTo>
                  <a:lnTo>
                    <a:pt x="308" y="2915"/>
                  </a:lnTo>
                  <a:lnTo>
                    <a:pt x="296" y="2942"/>
                  </a:lnTo>
                  <a:lnTo>
                    <a:pt x="260" y="2954"/>
                  </a:lnTo>
                  <a:lnTo>
                    <a:pt x="245" y="2936"/>
                  </a:lnTo>
                  <a:lnTo>
                    <a:pt x="227" y="2936"/>
                  </a:lnTo>
                  <a:lnTo>
                    <a:pt x="173" y="2951"/>
                  </a:lnTo>
                  <a:lnTo>
                    <a:pt x="215" y="2921"/>
                  </a:lnTo>
                  <a:lnTo>
                    <a:pt x="275" y="2909"/>
                  </a:lnTo>
                  <a:lnTo>
                    <a:pt x="320" y="2873"/>
                  </a:lnTo>
                  <a:lnTo>
                    <a:pt x="365" y="2840"/>
                  </a:lnTo>
                  <a:lnTo>
                    <a:pt x="416" y="2837"/>
                  </a:lnTo>
                  <a:lnTo>
                    <a:pt x="428" y="2825"/>
                  </a:lnTo>
                  <a:lnTo>
                    <a:pt x="452" y="2822"/>
                  </a:lnTo>
                  <a:lnTo>
                    <a:pt x="437" y="2780"/>
                  </a:lnTo>
                  <a:lnTo>
                    <a:pt x="407" y="2738"/>
                  </a:lnTo>
                  <a:lnTo>
                    <a:pt x="368" y="2696"/>
                  </a:lnTo>
                  <a:lnTo>
                    <a:pt x="311" y="2672"/>
                  </a:lnTo>
                  <a:lnTo>
                    <a:pt x="269" y="2636"/>
                  </a:lnTo>
                  <a:lnTo>
                    <a:pt x="233" y="2597"/>
                  </a:lnTo>
                  <a:lnTo>
                    <a:pt x="284" y="2615"/>
                  </a:lnTo>
                  <a:lnTo>
                    <a:pt x="317" y="2657"/>
                  </a:lnTo>
                  <a:lnTo>
                    <a:pt x="377" y="2669"/>
                  </a:lnTo>
                  <a:lnTo>
                    <a:pt x="434" y="2702"/>
                  </a:lnTo>
                  <a:lnTo>
                    <a:pt x="464" y="2693"/>
                  </a:lnTo>
                  <a:lnTo>
                    <a:pt x="455" y="2648"/>
                  </a:lnTo>
                  <a:lnTo>
                    <a:pt x="419" y="2615"/>
                  </a:lnTo>
                  <a:lnTo>
                    <a:pt x="410" y="2588"/>
                  </a:lnTo>
                  <a:lnTo>
                    <a:pt x="383" y="2558"/>
                  </a:lnTo>
                  <a:lnTo>
                    <a:pt x="338" y="2525"/>
                  </a:lnTo>
                  <a:lnTo>
                    <a:pt x="335" y="2432"/>
                  </a:lnTo>
                  <a:lnTo>
                    <a:pt x="311" y="2330"/>
                  </a:lnTo>
                  <a:lnTo>
                    <a:pt x="275" y="2231"/>
                  </a:lnTo>
                  <a:lnTo>
                    <a:pt x="191" y="2165"/>
                  </a:lnTo>
                  <a:lnTo>
                    <a:pt x="170" y="2168"/>
                  </a:lnTo>
                  <a:lnTo>
                    <a:pt x="161" y="2105"/>
                  </a:lnTo>
                  <a:lnTo>
                    <a:pt x="188" y="2090"/>
                  </a:lnTo>
                  <a:lnTo>
                    <a:pt x="269" y="1979"/>
                  </a:lnTo>
                  <a:lnTo>
                    <a:pt x="314" y="1961"/>
                  </a:lnTo>
                  <a:lnTo>
                    <a:pt x="332" y="1949"/>
                  </a:lnTo>
                  <a:lnTo>
                    <a:pt x="311" y="1943"/>
                  </a:lnTo>
                  <a:lnTo>
                    <a:pt x="311" y="1925"/>
                  </a:lnTo>
                  <a:lnTo>
                    <a:pt x="329" y="1907"/>
                  </a:lnTo>
                  <a:lnTo>
                    <a:pt x="365" y="1904"/>
                  </a:lnTo>
                  <a:lnTo>
                    <a:pt x="362" y="1931"/>
                  </a:lnTo>
                  <a:lnTo>
                    <a:pt x="374" y="1940"/>
                  </a:lnTo>
                  <a:lnTo>
                    <a:pt x="407" y="1922"/>
                  </a:lnTo>
                  <a:lnTo>
                    <a:pt x="410" y="1877"/>
                  </a:lnTo>
                  <a:lnTo>
                    <a:pt x="428" y="1868"/>
                  </a:lnTo>
                  <a:lnTo>
                    <a:pt x="431" y="1844"/>
                  </a:lnTo>
                  <a:lnTo>
                    <a:pt x="482" y="1838"/>
                  </a:lnTo>
                  <a:lnTo>
                    <a:pt x="572" y="1817"/>
                  </a:lnTo>
                  <a:lnTo>
                    <a:pt x="650" y="1826"/>
                  </a:lnTo>
                  <a:lnTo>
                    <a:pt x="647" y="1775"/>
                  </a:lnTo>
                  <a:lnTo>
                    <a:pt x="683" y="1748"/>
                  </a:lnTo>
                  <a:lnTo>
                    <a:pt x="644" y="1739"/>
                  </a:lnTo>
                  <a:lnTo>
                    <a:pt x="590" y="1727"/>
                  </a:lnTo>
                  <a:lnTo>
                    <a:pt x="557" y="1721"/>
                  </a:lnTo>
                  <a:lnTo>
                    <a:pt x="485" y="1682"/>
                  </a:lnTo>
                  <a:lnTo>
                    <a:pt x="461" y="1640"/>
                  </a:lnTo>
                  <a:lnTo>
                    <a:pt x="431" y="1637"/>
                  </a:lnTo>
                  <a:lnTo>
                    <a:pt x="395" y="1646"/>
                  </a:lnTo>
                  <a:lnTo>
                    <a:pt x="338" y="1688"/>
                  </a:lnTo>
                  <a:lnTo>
                    <a:pt x="284" y="1703"/>
                  </a:lnTo>
                  <a:lnTo>
                    <a:pt x="224" y="1736"/>
                  </a:lnTo>
                  <a:lnTo>
                    <a:pt x="197" y="1736"/>
                  </a:lnTo>
                  <a:lnTo>
                    <a:pt x="152" y="1673"/>
                  </a:lnTo>
                  <a:lnTo>
                    <a:pt x="149" y="1646"/>
                  </a:lnTo>
                  <a:lnTo>
                    <a:pt x="164" y="1616"/>
                  </a:lnTo>
                  <a:lnTo>
                    <a:pt x="197" y="1574"/>
                  </a:lnTo>
                  <a:lnTo>
                    <a:pt x="197" y="1559"/>
                  </a:lnTo>
                  <a:lnTo>
                    <a:pt x="149" y="1538"/>
                  </a:lnTo>
                  <a:lnTo>
                    <a:pt x="107" y="1532"/>
                  </a:lnTo>
                  <a:lnTo>
                    <a:pt x="74" y="1532"/>
                  </a:lnTo>
                  <a:lnTo>
                    <a:pt x="56" y="1511"/>
                  </a:lnTo>
                  <a:lnTo>
                    <a:pt x="53" y="1460"/>
                  </a:lnTo>
                  <a:lnTo>
                    <a:pt x="71" y="1367"/>
                  </a:lnTo>
                  <a:lnTo>
                    <a:pt x="104" y="1355"/>
                  </a:lnTo>
                  <a:lnTo>
                    <a:pt x="125" y="1343"/>
                  </a:lnTo>
                  <a:lnTo>
                    <a:pt x="137" y="1373"/>
                  </a:lnTo>
                  <a:lnTo>
                    <a:pt x="197" y="1388"/>
                  </a:lnTo>
                  <a:lnTo>
                    <a:pt x="245" y="1379"/>
                  </a:lnTo>
                  <a:lnTo>
                    <a:pt x="251" y="1334"/>
                  </a:lnTo>
                  <a:lnTo>
                    <a:pt x="302" y="1301"/>
                  </a:lnTo>
                  <a:lnTo>
                    <a:pt x="344" y="1286"/>
                  </a:lnTo>
                  <a:lnTo>
                    <a:pt x="464" y="1238"/>
                  </a:lnTo>
                  <a:lnTo>
                    <a:pt x="470" y="1217"/>
                  </a:lnTo>
                  <a:lnTo>
                    <a:pt x="560" y="1154"/>
                  </a:lnTo>
                  <a:lnTo>
                    <a:pt x="575" y="1130"/>
                  </a:lnTo>
                  <a:lnTo>
                    <a:pt x="605" y="1151"/>
                  </a:lnTo>
                  <a:lnTo>
                    <a:pt x="629" y="1163"/>
                  </a:lnTo>
                  <a:lnTo>
                    <a:pt x="668" y="1139"/>
                  </a:lnTo>
                  <a:lnTo>
                    <a:pt x="674" y="1163"/>
                  </a:lnTo>
                  <a:lnTo>
                    <a:pt x="716" y="1181"/>
                  </a:lnTo>
                  <a:lnTo>
                    <a:pt x="704" y="1220"/>
                  </a:lnTo>
                  <a:lnTo>
                    <a:pt x="647" y="1283"/>
                  </a:lnTo>
                  <a:lnTo>
                    <a:pt x="593" y="1334"/>
                  </a:lnTo>
                  <a:lnTo>
                    <a:pt x="581" y="1370"/>
                  </a:lnTo>
                  <a:lnTo>
                    <a:pt x="593" y="1385"/>
                  </a:lnTo>
                  <a:lnTo>
                    <a:pt x="629" y="1385"/>
                  </a:lnTo>
                  <a:lnTo>
                    <a:pt x="599" y="1430"/>
                  </a:lnTo>
                  <a:lnTo>
                    <a:pt x="593" y="1460"/>
                  </a:lnTo>
                  <a:lnTo>
                    <a:pt x="566" y="1457"/>
                  </a:lnTo>
                  <a:lnTo>
                    <a:pt x="539" y="1475"/>
                  </a:lnTo>
                  <a:lnTo>
                    <a:pt x="536" y="1490"/>
                  </a:lnTo>
                  <a:lnTo>
                    <a:pt x="566" y="1490"/>
                  </a:lnTo>
                  <a:lnTo>
                    <a:pt x="611" y="1469"/>
                  </a:lnTo>
                  <a:lnTo>
                    <a:pt x="659" y="1442"/>
                  </a:lnTo>
                  <a:lnTo>
                    <a:pt x="725" y="1385"/>
                  </a:lnTo>
                  <a:lnTo>
                    <a:pt x="770" y="1385"/>
                  </a:lnTo>
                  <a:lnTo>
                    <a:pt x="845" y="1361"/>
                  </a:lnTo>
                  <a:lnTo>
                    <a:pt x="947" y="1361"/>
                  </a:lnTo>
                  <a:lnTo>
                    <a:pt x="995" y="1391"/>
                  </a:lnTo>
                  <a:lnTo>
                    <a:pt x="998" y="1412"/>
                  </a:lnTo>
                  <a:lnTo>
                    <a:pt x="1019" y="1394"/>
                  </a:lnTo>
                  <a:lnTo>
                    <a:pt x="1055" y="1427"/>
                  </a:lnTo>
                  <a:lnTo>
                    <a:pt x="1109" y="1424"/>
                  </a:lnTo>
                  <a:lnTo>
                    <a:pt x="1094" y="1469"/>
                  </a:lnTo>
                  <a:lnTo>
                    <a:pt x="1082" y="1505"/>
                  </a:lnTo>
                  <a:lnTo>
                    <a:pt x="1073" y="1535"/>
                  </a:lnTo>
                  <a:lnTo>
                    <a:pt x="1091" y="1565"/>
                  </a:lnTo>
                  <a:lnTo>
                    <a:pt x="1058" y="1580"/>
                  </a:lnTo>
                  <a:lnTo>
                    <a:pt x="1040" y="1595"/>
                  </a:lnTo>
                  <a:lnTo>
                    <a:pt x="1013" y="1583"/>
                  </a:lnTo>
                  <a:lnTo>
                    <a:pt x="1013" y="1625"/>
                  </a:lnTo>
                  <a:lnTo>
                    <a:pt x="986" y="1652"/>
                  </a:lnTo>
                  <a:lnTo>
                    <a:pt x="983" y="1670"/>
                  </a:lnTo>
                  <a:lnTo>
                    <a:pt x="1007" y="1673"/>
                  </a:lnTo>
                  <a:lnTo>
                    <a:pt x="1037" y="1667"/>
                  </a:lnTo>
                  <a:lnTo>
                    <a:pt x="1025" y="1694"/>
                  </a:lnTo>
                  <a:lnTo>
                    <a:pt x="1037" y="1709"/>
                  </a:lnTo>
                  <a:lnTo>
                    <a:pt x="1055" y="1712"/>
                  </a:lnTo>
                  <a:lnTo>
                    <a:pt x="1058" y="1727"/>
                  </a:lnTo>
                  <a:lnTo>
                    <a:pt x="1094" y="1703"/>
                  </a:lnTo>
                  <a:lnTo>
                    <a:pt x="1100" y="1676"/>
                  </a:lnTo>
                  <a:lnTo>
                    <a:pt x="1148" y="1730"/>
                  </a:lnTo>
                  <a:lnTo>
                    <a:pt x="1214" y="1736"/>
                  </a:lnTo>
                  <a:lnTo>
                    <a:pt x="1220" y="1754"/>
                  </a:lnTo>
                  <a:lnTo>
                    <a:pt x="1223" y="1781"/>
                  </a:lnTo>
                  <a:lnTo>
                    <a:pt x="1244" y="1838"/>
                  </a:lnTo>
                  <a:lnTo>
                    <a:pt x="1244" y="1856"/>
                  </a:lnTo>
                  <a:lnTo>
                    <a:pt x="1259" y="1898"/>
                  </a:lnTo>
                  <a:lnTo>
                    <a:pt x="1226" y="1883"/>
                  </a:lnTo>
                  <a:lnTo>
                    <a:pt x="1190" y="1883"/>
                  </a:lnTo>
                  <a:lnTo>
                    <a:pt x="1160" y="1898"/>
                  </a:lnTo>
                  <a:lnTo>
                    <a:pt x="1184" y="1928"/>
                  </a:lnTo>
                  <a:lnTo>
                    <a:pt x="1208" y="1931"/>
                  </a:lnTo>
                  <a:lnTo>
                    <a:pt x="1205" y="1949"/>
                  </a:lnTo>
                  <a:lnTo>
                    <a:pt x="1196" y="1982"/>
                  </a:lnTo>
                  <a:lnTo>
                    <a:pt x="1211" y="2039"/>
                  </a:lnTo>
                  <a:lnTo>
                    <a:pt x="1217" y="2072"/>
                  </a:lnTo>
                  <a:lnTo>
                    <a:pt x="1205" y="2105"/>
                  </a:lnTo>
                  <a:lnTo>
                    <a:pt x="1184" y="2150"/>
                  </a:lnTo>
                  <a:lnTo>
                    <a:pt x="1169" y="2210"/>
                  </a:lnTo>
                  <a:lnTo>
                    <a:pt x="1166" y="2246"/>
                  </a:lnTo>
                  <a:lnTo>
                    <a:pt x="1193" y="2255"/>
                  </a:lnTo>
                  <a:lnTo>
                    <a:pt x="1184" y="2285"/>
                  </a:lnTo>
                  <a:lnTo>
                    <a:pt x="1169" y="2270"/>
                  </a:lnTo>
                  <a:lnTo>
                    <a:pt x="1154" y="2261"/>
                  </a:lnTo>
                  <a:lnTo>
                    <a:pt x="1163" y="2306"/>
                  </a:lnTo>
                  <a:lnTo>
                    <a:pt x="1142" y="2312"/>
                  </a:lnTo>
                  <a:lnTo>
                    <a:pt x="1148" y="2333"/>
                  </a:lnTo>
                  <a:lnTo>
                    <a:pt x="1181" y="2306"/>
                  </a:lnTo>
                  <a:lnTo>
                    <a:pt x="1193" y="2318"/>
                  </a:lnTo>
                  <a:lnTo>
                    <a:pt x="1211" y="2297"/>
                  </a:lnTo>
                  <a:lnTo>
                    <a:pt x="1232" y="2309"/>
                  </a:lnTo>
                  <a:lnTo>
                    <a:pt x="1280" y="2267"/>
                  </a:lnTo>
                  <a:lnTo>
                    <a:pt x="1298" y="2258"/>
                  </a:lnTo>
                  <a:lnTo>
                    <a:pt x="1283" y="2294"/>
                  </a:lnTo>
                  <a:lnTo>
                    <a:pt x="1295" y="2306"/>
                  </a:lnTo>
                  <a:lnTo>
                    <a:pt x="1310" y="2297"/>
                  </a:lnTo>
                  <a:lnTo>
                    <a:pt x="1316" y="2267"/>
                  </a:lnTo>
                  <a:lnTo>
                    <a:pt x="1328" y="2279"/>
                  </a:lnTo>
                  <a:lnTo>
                    <a:pt x="1340" y="2270"/>
                  </a:lnTo>
                  <a:lnTo>
                    <a:pt x="1331" y="2249"/>
                  </a:lnTo>
                  <a:lnTo>
                    <a:pt x="1355" y="2240"/>
                  </a:lnTo>
                  <a:lnTo>
                    <a:pt x="1361" y="2261"/>
                  </a:lnTo>
                  <a:lnTo>
                    <a:pt x="1382" y="2276"/>
                  </a:lnTo>
                  <a:lnTo>
                    <a:pt x="1394" y="2270"/>
                  </a:lnTo>
                  <a:lnTo>
                    <a:pt x="1379" y="2243"/>
                  </a:lnTo>
                  <a:lnTo>
                    <a:pt x="1367" y="2228"/>
                  </a:lnTo>
                  <a:lnTo>
                    <a:pt x="1415" y="2234"/>
                  </a:lnTo>
                  <a:lnTo>
                    <a:pt x="1448" y="2249"/>
                  </a:lnTo>
                  <a:lnTo>
                    <a:pt x="1451" y="2204"/>
                  </a:lnTo>
                  <a:lnTo>
                    <a:pt x="1547" y="2228"/>
                  </a:lnTo>
                  <a:lnTo>
                    <a:pt x="1598" y="2141"/>
                  </a:lnTo>
                  <a:lnTo>
                    <a:pt x="1616" y="2060"/>
                  </a:lnTo>
                  <a:lnTo>
                    <a:pt x="1598" y="2048"/>
                  </a:lnTo>
                  <a:lnTo>
                    <a:pt x="1595" y="2027"/>
                  </a:lnTo>
                  <a:lnTo>
                    <a:pt x="1601" y="1967"/>
                  </a:lnTo>
                  <a:lnTo>
                    <a:pt x="1607" y="1898"/>
                  </a:lnTo>
                  <a:lnTo>
                    <a:pt x="1595" y="1832"/>
                  </a:lnTo>
                  <a:lnTo>
                    <a:pt x="1571" y="1802"/>
                  </a:lnTo>
                  <a:lnTo>
                    <a:pt x="1541" y="1748"/>
                  </a:lnTo>
                  <a:lnTo>
                    <a:pt x="1490" y="1616"/>
                  </a:lnTo>
                  <a:lnTo>
                    <a:pt x="1454" y="1577"/>
                  </a:lnTo>
                  <a:lnTo>
                    <a:pt x="1433" y="1544"/>
                  </a:lnTo>
                  <a:lnTo>
                    <a:pt x="1400" y="1544"/>
                  </a:lnTo>
                  <a:lnTo>
                    <a:pt x="1388" y="1508"/>
                  </a:lnTo>
                  <a:lnTo>
                    <a:pt x="1397" y="1496"/>
                  </a:lnTo>
                  <a:lnTo>
                    <a:pt x="1394" y="1460"/>
                  </a:lnTo>
                  <a:lnTo>
                    <a:pt x="1391" y="1406"/>
                  </a:lnTo>
                  <a:lnTo>
                    <a:pt x="1421" y="1391"/>
                  </a:lnTo>
                  <a:lnTo>
                    <a:pt x="1445" y="1370"/>
                  </a:lnTo>
                  <a:lnTo>
                    <a:pt x="1505" y="1370"/>
                  </a:lnTo>
                  <a:lnTo>
                    <a:pt x="1562" y="1316"/>
                  </a:lnTo>
                  <a:lnTo>
                    <a:pt x="1604" y="1304"/>
                  </a:lnTo>
                  <a:lnTo>
                    <a:pt x="1658" y="1256"/>
                  </a:lnTo>
                  <a:lnTo>
                    <a:pt x="1682" y="1247"/>
                  </a:lnTo>
                  <a:lnTo>
                    <a:pt x="1691" y="1166"/>
                  </a:lnTo>
                  <a:lnTo>
                    <a:pt x="1694" y="1142"/>
                  </a:lnTo>
                  <a:lnTo>
                    <a:pt x="1679" y="1121"/>
                  </a:lnTo>
                  <a:lnTo>
                    <a:pt x="1682" y="1097"/>
                  </a:lnTo>
                  <a:lnTo>
                    <a:pt x="1727" y="1073"/>
                  </a:lnTo>
                  <a:lnTo>
                    <a:pt x="1781" y="1025"/>
                  </a:lnTo>
                  <a:lnTo>
                    <a:pt x="1805" y="1028"/>
                  </a:lnTo>
                  <a:lnTo>
                    <a:pt x="1829" y="1004"/>
                  </a:lnTo>
                  <a:lnTo>
                    <a:pt x="1832" y="974"/>
                  </a:lnTo>
                  <a:lnTo>
                    <a:pt x="1862" y="974"/>
                  </a:lnTo>
                  <a:lnTo>
                    <a:pt x="1901" y="953"/>
                  </a:lnTo>
                  <a:lnTo>
                    <a:pt x="1940" y="899"/>
                  </a:lnTo>
                  <a:lnTo>
                    <a:pt x="1991" y="842"/>
                  </a:lnTo>
                  <a:lnTo>
                    <a:pt x="1976" y="893"/>
                  </a:lnTo>
                  <a:lnTo>
                    <a:pt x="1988" y="905"/>
                  </a:lnTo>
                  <a:lnTo>
                    <a:pt x="2021" y="851"/>
                  </a:lnTo>
                  <a:lnTo>
                    <a:pt x="2036" y="863"/>
                  </a:lnTo>
                  <a:lnTo>
                    <a:pt x="2036" y="899"/>
                  </a:lnTo>
                  <a:lnTo>
                    <a:pt x="2036" y="926"/>
                  </a:lnTo>
                  <a:lnTo>
                    <a:pt x="2075" y="926"/>
                  </a:lnTo>
                  <a:lnTo>
                    <a:pt x="2129" y="941"/>
                  </a:lnTo>
                  <a:lnTo>
                    <a:pt x="2198" y="932"/>
                  </a:lnTo>
                  <a:lnTo>
                    <a:pt x="2267" y="911"/>
                  </a:lnTo>
                  <a:lnTo>
                    <a:pt x="2315" y="869"/>
                  </a:lnTo>
                  <a:lnTo>
                    <a:pt x="2390" y="818"/>
                  </a:lnTo>
                  <a:lnTo>
                    <a:pt x="2438" y="770"/>
                  </a:lnTo>
                  <a:lnTo>
                    <a:pt x="2480" y="698"/>
                  </a:lnTo>
                  <a:lnTo>
                    <a:pt x="2534" y="647"/>
                  </a:lnTo>
                  <a:lnTo>
                    <a:pt x="2552" y="617"/>
                  </a:lnTo>
                  <a:lnTo>
                    <a:pt x="2573" y="575"/>
                  </a:lnTo>
                  <a:lnTo>
                    <a:pt x="2597" y="536"/>
                  </a:lnTo>
                  <a:lnTo>
                    <a:pt x="2741" y="383"/>
                  </a:lnTo>
                  <a:lnTo>
                    <a:pt x="2768" y="347"/>
                  </a:lnTo>
                  <a:lnTo>
                    <a:pt x="2774" y="320"/>
                  </a:lnTo>
                  <a:lnTo>
                    <a:pt x="2789" y="236"/>
                  </a:lnTo>
                  <a:lnTo>
                    <a:pt x="2807" y="209"/>
                  </a:lnTo>
                  <a:lnTo>
                    <a:pt x="2840" y="176"/>
                  </a:lnTo>
                  <a:lnTo>
                    <a:pt x="2855" y="155"/>
                  </a:lnTo>
                  <a:lnTo>
                    <a:pt x="2855" y="128"/>
                  </a:lnTo>
                  <a:lnTo>
                    <a:pt x="2864" y="101"/>
                  </a:lnTo>
                  <a:lnTo>
                    <a:pt x="2934" y="0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4137" name="Freeform 41"/>
            <p:cNvSpPr>
              <a:spLocks/>
            </p:cNvSpPr>
            <p:nvPr/>
          </p:nvSpPr>
          <p:spPr bwMode="ltGray">
            <a:xfrm>
              <a:off x="1460" y="2224"/>
              <a:ext cx="32" cy="52"/>
            </a:xfrm>
            <a:custGeom>
              <a:avLst/>
              <a:gdLst/>
              <a:ahLst/>
              <a:cxnLst>
                <a:cxn ang="0">
                  <a:pos x="3" y="46"/>
                </a:cxn>
                <a:cxn ang="0">
                  <a:pos x="0" y="19"/>
                </a:cxn>
                <a:cxn ang="0">
                  <a:pos x="24" y="4"/>
                </a:cxn>
                <a:cxn ang="0">
                  <a:pos x="21" y="52"/>
                </a:cxn>
                <a:cxn ang="0">
                  <a:pos x="3" y="46"/>
                </a:cxn>
              </a:cxnLst>
              <a:rect l="0" t="0" r="r" b="b"/>
              <a:pathLst>
                <a:path w="32" h="52">
                  <a:moveTo>
                    <a:pt x="3" y="46"/>
                  </a:moveTo>
                  <a:cubicBezTo>
                    <a:pt x="6" y="37"/>
                    <a:pt x="0" y="19"/>
                    <a:pt x="0" y="19"/>
                  </a:cubicBezTo>
                  <a:cubicBezTo>
                    <a:pt x="6" y="2"/>
                    <a:pt x="5" y="0"/>
                    <a:pt x="24" y="4"/>
                  </a:cubicBezTo>
                  <a:cubicBezTo>
                    <a:pt x="30" y="22"/>
                    <a:pt x="32" y="35"/>
                    <a:pt x="21" y="52"/>
                  </a:cubicBezTo>
                  <a:cubicBezTo>
                    <a:pt x="0" y="47"/>
                    <a:pt x="9" y="34"/>
                    <a:pt x="3" y="46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4138" name="Freeform 42"/>
            <p:cNvSpPr>
              <a:spLocks/>
            </p:cNvSpPr>
            <p:nvPr/>
          </p:nvSpPr>
          <p:spPr bwMode="ltGray">
            <a:xfrm>
              <a:off x="1117" y="2458"/>
              <a:ext cx="118" cy="46"/>
            </a:xfrm>
            <a:custGeom>
              <a:avLst/>
              <a:gdLst/>
              <a:ahLst/>
              <a:cxnLst>
                <a:cxn ang="0">
                  <a:pos x="16" y="10"/>
                </a:cxn>
                <a:cxn ang="0">
                  <a:pos x="52" y="1"/>
                </a:cxn>
                <a:cxn ang="0">
                  <a:pos x="91" y="7"/>
                </a:cxn>
                <a:cxn ang="0">
                  <a:pos x="106" y="19"/>
                </a:cxn>
                <a:cxn ang="0">
                  <a:pos x="88" y="46"/>
                </a:cxn>
                <a:cxn ang="0">
                  <a:pos x="13" y="43"/>
                </a:cxn>
                <a:cxn ang="0">
                  <a:pos x="7" y="19"/>
                </a:cxn>
                <a:cxn ang="0">
                  <a:pos x="16" y="10"/>
                </a:cxn>
              </a:cxnLst>
              <a:rect l="0" t="0" r="r" b="b"/>
              <a:pathLst>
                <a:path w="118" h="46">
                  <a:moveTo>
                    <a:pt x="16" y="10"/>
                  </a:moveTo>
                  <a:cubicBezTo>
                    <a:pt x="31" y="15"/>
                    <a:pt x="38" y="6"/>
                    <a:pt x="52" y="1"/>
                  </a:cubicBezTo>
                  <a:cubicBezTo>
                    <a:pt x="65" y="2"/>
                    <a:pt x="80" y="0"/>
                    <a:pt x="91" y="7"/>
                  </a:cubicBezTo>
                  <a:cubicBezTo>
                    <a:pt x="118" y="25"/>
                    <a:pt x="77" y="9"/>
                    <a:pt x="106" y="19"/>
                  </a:cubicBezTo>
                  <a:cubicBezTo>
                    <a:pt x="103" y="34"/>
                    <a:pt x="103" y="41"/>
                    <a:pt x="88" y="46"/>
                  </a:cubicBezTo>
                  <a:cubicBezTo>
                    <a:pt x="63" y="45"/>
                    <a:pt x="38" y="46"/>
                    <a:pt x="13" y="43"/>
                  </a:cubicBezTo>
                  <a:cubicBezTo>
                    <a:pt x="0" y="42"/>
                    <a:pt x="2" y="27"/>
                    <a:pt x="7" y="19"/>
                  </a:cubicBezTo>
                  <a:cubicBezTo>
                    <a:pt x="18" y="0"/>
                    <a:pt x="16" y="29"/>
                    <a:pt x="16" y="10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4139" name="Freeform 43"/>
            <p:cNvSpPr>
              <a:spLocks/>
            </p:cNvSpPr>
            <p:nvPr/>
          </p:nvSpPr>
          <p:spPr bwMode="ltGray">
            <a:xfrm>
              <a:off x="3191" y="110"/>
              <a:ext cx="39" cy="285"/>
            </a:xfrm>
            <a:custGeom>
              <a:avLst/>
              <a:gdLst/>
              <a:ahLst/>
              <a:cxnLst>
                <a:cxn ang="0">
                  <a:pos x="39" y="285"/>
                </a:cxn>
                <a:cxn ang="0">
                  <a:pos x="15" y="243"/>
                </a:cxn>
                <a:cxn ang="0">
                  <a:pos x="9" y="201"/>
                </a:cxn>
                <a:cxn ang="0">
                  <a:pos x="0" y="165"/>
                </a:cxn>
                <a:cxn ang="0">
                  <a:pos x="9" y="132"/>
                </a:cxn>
                <a:cxn ang="0">
                  <a:pos x="18" y="84"/>
                </a:cxn>
                <a:cxn ang="0">
                  <a:pos x="12" y="39"/>
                </a:cxn>
                <a:cxn ang="0">
                  <a:pos x="15" y="0"/>
                </a:cxn>
              </a:cxnLst>
              <a:rect l="0" t="0" r="r" b="b"/>
              <a:pathLst>
                <a:path w="39" h="285">
                  <a:moveTo>
                    <a:pt x="39" y="285"/>
                  </a:moveTo>
                  <a:lnTo>
                    <a:pt x="15" y="243"/>
                  </a:lnTo>
                  <a:lnTo>
                    <a:pt x="9" y="201"/>
                  </a:lnTo>
                  <a:lnTo>
                    <a:pt x="0" y="165"/>
                  </a:lnTo>
                  <a:lnTo>
                    <a:pt x="9" y="132"/>
                  </a:lnTo>
                  <a:lnTo>
                    <a:pt x="18" y="84"/>
                  </a:lnTo>
                  <a:lnTo>
                    <a:pt x="12" y="39"/>
                  </a:lnTo>
                  <a:lnTo>
                    <a:pt x="15" y="0"/>
                  </a:lnTo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4140" name="Freeform 44"/>
            <p:cNvSpPr>
              <a:spLocks/>
            </p:cNvSpPr>
            <p:nvPr/>
          </p:nvSpPr>
          <p:spPr bwMode="ltGray">
            <a:xfrm>
              <a:off x="3185" y="-1"/>
              <a:ext cx="225" cy="399"/>
            </a:xfrm>
            <a:custGeom>
              <a:avLst/>
              <a:gdLst/>
              <a:ahLst/>
              <a:cxnLst>
                <a:cxn ang="0">
                  <a:pos x="45" y="399"/>
                </a:cxn>
                <a:cxn ang="0">
                  <a:pos x="21" y="351"/>
                </a:cxn>
                <a:cxn ang="0">
                  <a:pos x="15" y="303"/>
                </a:cxn>
                <a:cxn ang="0">
                  <a:pos x="0" y="273"/>
                </a:cxn>
                <a:cxn ang="0">
                  <a:pos x="18" y="231"/>
                </a:cxn>
                <a:cxn ang="0">
                  <a:pos x="21" y="207"/>
                </a:cxn>
                <a:cxn ang="0">
                  <a:pos x="18" y="168"/>
                </a:cxn>
                <a:cxn ang="0">
                  <a:pos x="15" y="135"/>
                </a:cxn>
                <a:cxn ang="0">
                  <a:pos x="24" y="99"/>
                </a:cxn>
                <a:cxn ang="0">
                  <a:pos x="39" y="36"/>
                </a:cxn>
                <a:cxn ang="0">
                  <a:pos x="39" y="3"/>
                </a:cxn>
                <a:cxn ang="0">
                  <a:pos x="90" y="0"/>
                </a:cxn>
                <a:cxn ang="0">
                  <a:pos x="84" y="24"/>
                </a:cxn>
                <a:cxn ang="0">
                  <a:pos x="99" y="96"/>
                </a:cxn>
                <a:cxn ang="0">
                  <a:pos x="114" y="129"/>
                </a:cxn>
                <a:cxn ang="0">
                  <a:pos x="138" y="150"/>
                </a:cxn>
                <a:cxn ang="0">
                  <a:pos x="153" y="168"/>
                </a:cxn>
                <a:cxn ang="0">
                  <a:pos x="162" y="186"/>
                </a:cxn>
                <a:cxn ang="0">
                  <a:pos x="162" y="213"/>
                </a:cxn>
                <a:cxn ang="0">
                  <a:pos x="177" y="231"/>
                </a:cxn>
                <a:cxn ang="0">
                  <a:pos x="198" y="234"/>
                </a:cxn>
                <a:cxn ang="0">
                  <a:pos x="204" y="258"/>
                </a:cxn>
                <a:cxn ang="0">
                  <a:pos x="216" y="294"/>
                </a:cxn>
                <a:cxn ang="0">
                  <a:pos x="225" y="318"/>
                </a:cxn>
                <a:cxn ang="0">
                  <a:pos x="216" y="345"/>
                </a:cxn>
                <a:cxn ang="0">
                  <a:pos x="207" y="363"/>
                </a:cxn>
                <a:cxn ang="0">
                  <a:pos x="204" y="324"/>
                </a:cxn>
                <a:cxn ang="0">
                  <a:pos x="186" y="282"/>
                </a:cxn>
                <a:cxn ang="0">
                  <a:pos x="126" y="267"/>
                </a:cxn>
                <a:cxn ang="0">
                  <a:pos x="105" y="246"/>
                </a:cxn>
                <a:cxn ang="0">
                  <a:pos x="87" y="264"/>
                </a:cxn>
                <a:cxn ang="0">
                  <a:pos x="69" y="294"/>
                </a:cxn>
                <a:cxn ang="0">
                  <a:pos x="63" y="324"/>
                </a:cxn>
                <a:cxn ang="0">
                  <a:pos x="60" y="354"/>
                </a:cxn>
                <a:cxn ang="0">
                  <a:pos x="48" y="381"/>
                </a:cxn>
                <a:cxn ang="0">
                  <a:pos x="45" y="399"/>
                </a:cxn>
              </a:cxnLst>
              <a:rect l="0" t="0" r="r" b="b"/>
              <a:pathLst>
                <a:path w="225" h="399">
                  <a:moveTo>
                    <a:pt x="45" y="399"/>
                  </a:moveTo>
                  <a:lnTo>
                    <a:pt x="21" y="351"/>
                  </a:lnTo>
                  <a:lnTo>
                    <a:pt x="15" y="303"/>
                  </a:lnTo>
                  <a:lnTo>
                    <a:pt x="0" y="273"/>
                  </a:lnTo>
                  <a:lnTo>
                    <a:pt x="18" y="231"/>
                  </a:lnTo>
                  <a:lnTo>
                    <a:pt x="21" y="207"/>
                  </a:lnTo>
                  <a:lnTo>
                    <a:pt x="18" y="168"/>
                  </a:lnTo>
                  <a:lnTo>
                    <a:pt x="15" y="135"/>
                  </a:lnTo>
                  <a:lnTo>
                    <a:pt x="24" y="99"/>
                  </a:lnTo>
                  <a:lnTo>
                    <a:pt x="39" y="36"/>
                  </a:lnTo>
                  <a:lnTo>
                    <a:pt x="39" y="3"/>
                  </a:lnTo>
                  <a:lnTo>
                    <a:pt x="90" y="0"/>
                  </a:lnTo>
                  <a:lnTo>
                    <a:pt x="84" y="24"/>
                  </a:lnTo>
                  <a:lnTo>
                    <a:pt x="99" y="96"/>
                  </a:lnTo>
                  <a:lnTo>
                    <a:pt x="114" y="129"/>
                  </a:lnTo>
                  <a:lnTo>
                    <a:pt x="138" y="150"/>
                  </a:lnTo>
                  <a:lnTo>
                    <a:pt x="153" y="168"/>
                  </a:lnTo>
                  <a:lnTo>
                    <a:pt x="162" y="186"/>
                  </a:lnTo>
                  <a:lnTo>
                    <a:pt x="162" y="213"/>
                  </a:lnTo>
                  <a:lnTo>
                    <a:pt x="177" y="231"/>
                  </a:lnTo>
                  <a:lnTo>
                    <a:pt x="198" y="234"/>
                  </a:lnTo>
                  <a:lnTo>
                    <a:pt x="204" y="258"/>
                  </a:lnTo>
                  <a:lnTo>
                    <a:pt x="216" y="294"/>
                  </a:lnTo>
                  <a:lnTo>
                    <a:pt x="225" y="318"/>
                  </a:lnTo>
                  <a:lnTo>
                    <a:pt x="216" y="345"/>
                  </a:lnTo>
                  <a:lnTo>
                    <a:pt x="207" y="363"/>
                  </a:lnTo>
                  <a:lnTo>
                    <a:pt x="204" y="324"/>
                  </a:lnTo>
                  <a:lnTo>
                    <a:pt x="186" y="282"/>
                  </a:lnTo>
                  <a:lnTo>
                    <a:pt x="126" y="267"/>
                  </a:lnTo>
                  <a:lnTo>
                    <a:pt x="105" y="246"/>
                  </a:lnTo>
                  <a:lnTo>
                    <a:pt x="87" y="264"/>
                  </a:lnTo>
                  <a:lnTo>
                    <a:pt x="69" y="294"/>
                  </a:lnTo>
                  <a:lnTo>
                    <a:pt x="63" y="324"/>
                  </a:lnTo>
                  <a:lnTo>
                    <a:pt x="60" y="354"/>
                  </a:lnTo>
                  <a:lnTo>
                    <a:pt x="48" y="381"/>
                  </a:lnTo>
                  <a:lnTo>
                    <a:pt x="45" y="399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  <p:sp>
          <p:nvSpPr>
            <p:cNvPr id="4141" name="Freeform 45"/>
            <p:cNvSpPr>
              <a:spLocks/>
            </p:cNvSpPr>
            <p:nvPr/>
          </p:nvSpPr>
          <p:spPr bwMode="ltGray">
            <a:xfrm>
              <a:off x="4130" y="215"/>
              <a:ext cx="116" cy="123"/>
            </a:xfrm>
            <a:custGeom>
              <a:avLst/>
              <a:gdLst/>
              <a:ahLst/>
              <a:cxnLst>
                <a:cxn ang="0">
                  <a:pos x="0" y="120"/>
                </a:cxn>
                <a:cxn ang="0">
                  <a:pos x="30" y="75"/>
                </a:cxn>
                <a:cxn ang="0">
                  <a:pos x="111" y="0"/>
                </a:cxn>
                <a:cxn ang="0">
                  <a:pos x="105" y="42"/>
                </a:cxn>
                <a:cxn ang="0">
                  <a:pos x="24" y="123"/>
                </a:cxn>
                <a:cxn ang="0">
                  <a:pos x="0" y="120"/>
                </a:cxn>
              </a:cxnLst>
              <a:rect l="0" t="0" r="r" b="b"/>
              <a:pathLst>
                <a:path w="116" h="123">
                  <a:moveTo>
                    <a:pt x="0" y="120"/>
                  </a:moveTo>
                  <a:cubicBezTo>
                    <a:pt x="9" y="94"/>
                    <a:pt x="14" y="99"/>
                    <a:pt x="30" y="75"/>
                  </a:cubicBezTo>
                  <a:cubicBezTo>
                    <a:pt x="54" y="38"/>
                    <a:pt x="62" y="8"/>
                    <a:pt x="111" y="0"/>
                  </a:cubicBezTo>
                  <a:cubicBezTo>
                    <a:pt x="116" y="15"/>
                    <a:pt x="110" y="27"/>
                    <a:pt x="105" y="42"/>
                  </a:cubicBezTo>
                  <a:cubicBezTo>
                    <a:pt x="91" y="84"/>
                    <a:pt x="58" y="100"/>
                    <a:pt x="24" y="123"/>
                  </a:cubicBezTo>
                  <a:cubicBezTo>
                    <a:pt x="16" y="122"/>
                    <a:pt x="0" y="120"/>
                    <a:pt x="0" y="120"/>
                  </a:cubicBezTo>
                  <a:close/>
                </a:path>
              </a:pathLst>
            </a:custGeom>
            <a:solidFill>
              <a:schemeClr val="bg2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3366"/>
                </a:solidFill>
              </a:endParaRPr>
            </a:p>
          </p:txBody>
        </p:sp>
      </p:grpSp>
      <p:sp>
        <p:nvSpPr>
          <p:cNvPr id="4142" name="Rectangle 46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94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>Click to edit Master title style</a:t>
            </a:r>
            <a:endParaRPr lang="en-US" altLang="ja-JP"/>
          </a:p>
        </p:txBody>
      </p:sp>
      <p:sp>
        <p:nvSpPr>
          <p:cNvPr id="1028" name="Rectangle 47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 altLang="ja-JP"/>
          </a:p>
        </p:txBody>
      </p:sp>
      <p:sp>
        <p:nvSpPr>
          <p:cNvPr id="4144" name="Rectangle 4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>
                <a:solidFill>
                  <a:schemeClr val="bg2"/>
                </a:solidFill>
              </a:defRPr>
            </a:lvl1pPr>
          </a:lstStyle>
          <a:p>
            <a:fld id="{864D7869-C55F-CC47-B231-64FDF7EFD825}" type="datetimeFigureOut">
              <a:rPr lang="en-US" smtClean="0">
                <a:solidFill>
                  <a:srgbClr val="79A9AF"/>
                </a:solidFill>
              </a:rPr>
              <a:pPr/>
              <a:t>3/9/17</a:t>
            </a:fld>
            <a:endParaRPr lang="en-US">
              <a:solidFill>
                <a:srgbClr val="79A9AF"/>
              </a:solidFill>
            </a:endParaRPr>
          </a:p>
        </p:txBody>
      </p:sp>
      <p:sp>
        <p:nvSpPr>
          <p:cNvPr id="4145" name="Rectangle 4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>
                <a:solidFill>
                  <a:schemeClr val="bg2"/>
                </a:solidFill>
              </a:defRPr>
            </a:lvl1pPr>
          </a:lstStyle>
          <a:p>
            <a:endParaRPr lang="en-US">
              <a:solidFill>
                <a:srgbClr val="79A9AF"/>
              </a:solidFill>
            </a:endParaRPr>
          </a:p>
        </p:txBody>
      </p:sp>
      <p:sp>
        <p:nvSpPr>
          <p:cNvPr id="4146" name="Rectangle 5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>
                <a:solidFill>
                  <a:schemeClr val="bg2"/>
                </a:solidFill>
              </a:defRPr>
            </a:lvl1pPr>
          </a:lstStyle>
          <a:p>
            <a:fld id="{40AA0D78-7154-8247-A0C9-781EB44CE2DC}" type="slidenum">
              <a:rPr lang="en-US" smtClean="0">
                <a:solidFill>
                  <a:srgbClr val="79A9AF"/>
                </a:solidFill>
              </a:rPr>
              <a:pPr/>
              <a:t>‹#›</a:t>
            </a:fld>
            <a:endParaRPr lang="en-US">
              <a:solidFill>
                <a:srgbClr val="79A9A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112" charset="0"/>
          <a:ea typeface="ＭＳ Ｐゴシック" pitchFamily="-112" charset="-128"/>
          <a:cs typeface="ＭＳ Ｐゴシック" pitchFamily="-112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112" charset="0"/>
          <a:ea typeface="ＭＳ Ｐゴシック" pitchFamily="-112" charset="-128"/>
          <a:cs typeface="ＭＳ Ｐゴシック" pitchFamily="-112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112" charset="0"/>
          <a:ea typeface="ＭＳ Ｐゴシック" pitchFamily="-112" charset="-128"/>
          <a:cs typeface="ＭＳ Ｐゴシック" pitchFamily="-112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charset="2"/>
        <a:buChar char="l"/>
        <a:defRPr kumimoji="1"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–"/>
        <a:defRPr kumimoji="1" sz="28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–"/>
        <a:defRPr kumimoji="1"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 b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 b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 b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support-our-kids.org/about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www.youtube.com/watch?v=sGdx9EaMXqA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hyperlink" Target="https://www.google.com.au/imgres?imgurl=http://www.wellba.com/sanfrancisco-signs/images/sanfrancisco-sign31.jpg&amp;imgrefurl=http://www.wellba.com/sanfrancisco-signs/contents/signs7.html&amp;docid=6zeN_OgaIdSuBM&amp;tbnid=ZjTG69APWfIoIM:&amp;vet=1&amp;w=640&amp;h=480&amp;bih=882&amp;biw=1226&amp;q=%E6%97%A5%E6%9C%AC%E3%81%AE%E7%9C%8B%E6%9D%BF&amp;ved=0ahUKEwiv-p65mbnSAhWDWrwKHe97AfIQMwgbKAAwAA&amp;iact=mrc&amp;uact=8" TargetMode="External"/><Relationship Id="rId6" Type="http://schemas.openxmlformats.org/officeDocument/2006/relationships/image" Target="../media/image8.tiff"/><Relationship Id="rId7" Type="http://schemas.openxmlformats.org/officeDocument/2006/relationships/image" Target="../media/image9.tiff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5434" y="0"/>
            <a:ext cx="7884563" cy="4069140"/>
          </a:xfrm>
        </p:spPr>
        <p:txBody>
          <a:bodyPr/>
          <a:lstStyle/>
          <a:p>
            <a:r>
              <a:rPr lang="en-AU" altLang="ja-JP" sz="2800" dirty="0" smtClean="0">
                <a:solidFill>
                  <a:srgbClr val="0000FF"/>
                </a:solidFill>
              </a:rPr>
              <a:t/>
            </a:r>
            <a:br>
              <a:rPr lang="en-AU" altLang="ja-JP" sz="2800" dirty="0" smtClean="0">
                <a:solidFill>
                  <a:srgbClr val="0000FF"/>
                </a:solidFill>
              </a:rPr>
            </a:br>
            <a:r>
              <a:rPr lang="ja-JP" altLang="en-US" sz="2800" dirty="0" smtClean="0">
                <a:solidFill>
                  <a:srgbClr val="0000FF"/>
                </a:solidFill>
              </a:rPr>
              <a:t>　</a:t>
            </a:r>
            <a:r>
              <a:rPr lang="ja-JP" altLang="en-US" sz="10000" dirty="0" smtClean="0"/>
              <a:t>にほんご1</a:t>
            </a:r>
            <a:r>
              <a:rPr lang="en-US" altLang="ja-JP" sz="10000" dirty="0" smtClean="0"/>
              <a:t>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flipH="1">
            <a:off x="2789113" y="4192857"/>
            <a:ext cx="45731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ARTS1630</a:t>
            </a:r>
          </a:p>
          <a:p>
            <a:r>
              <a:rPr lang="en-US" sz="3200" dirty="0" smtClean="0"/>
              <a:t>Introductory Japanese A</a:t>
            </a:r>
          </a:p>
          <a:p>
            <a:r>
              <a:rPr lang="en-US" sz="3200" dirty="0" smtClean="0"/>
              <a:t>Week 3, 201</a:t>
            </a:r>
            <a:r>
              <a:rPr lang="en-US" altLang="ja-JP" sz="3200" dirty="0"/>
              <a:t>7</a:t>
            </a:r>
            <a:endParaRPr lang="en-US" sz="32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CEE0C60-7304-4A49-9BDD-9A4EB42B9ED8}" type="slidenum">
              <a:rPr lang="en-AU" smtClean="0"/>
              <a:pPr/>
              <a:t>1</a:t>
            </a:fld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ja-JP" dirty="0" smtClean="0">
                <a:solidFill>
                  <a:srgbClr val="0000FF"/>
                </a:solidFill>
              </a:rPr>
              <a:t>NEW</a:t>
            </a:r>
            <a:r>
              <a:rPr lang="en-AU" altLang="ja-JP" dirty="0" smtClean="0"/>
              <a:t> </a:t>
            </a:r>
            <a:r>
              <a:rPr lang="ja-JP" altLang="en-US" dirty="0" smtClean="0"/>
              <a:t>なに</a:t>
            </a:r>
            <a:r>
              <a:rPr lang="en-US" altLang="ja-JP" dirty="0" smtClean="0"/>
              <a:t>  </a:t>
            </a:r>
            <a:r>
              <a:rPr lang="ja-JP" altLang="en-US" dirty="0" smtClean="0"/>
              <a:t>がくぶ　ですか。</a:t>
            </a:r>
            <a:r>
              <a:rPr lang="en-AU" altLang="ja-JP" dirty="0" smtClean="0"/>
              <a:t/>
            </a:r>
            <a:br>
              <a:rPr lang="en-AU" altLang="ja-JP" dirty="0" smtClean="0"/>
            </a:br>
            <a:r>
              <a:rPr lang="ja-JP" altLang="en-US" dirty="0" smtClean="0"/>
              <a:t>　　　</a:t>
            </a:r>
            <a:r>
              <a:rPr lang="en-AU" altLang="ja-JP" dirty="0" smtClean="0"/>
              <a:t>W</a:t>
            </a:r>
            <a:r>
              <a:rPr lang="en-US" altLang="ja-JP" dirty="0" smtClean="0"/>
              <a:t>hat  faculty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4294967295"/>
          </p:nvPr>
        </p:nvSpPr>
        <p:spPr>
          <a:xfrm>
            <a:off x="715461" y="1636294"/>
            <a:ext cx="7478043" cy="4993106"/>
          </a:xfrm>
        </p:spPr>
        <p:txBody>
          <a:bodyPr/>
          <a:lstStyle/>
          <a:p>
            <a:pPr marL="0" indent="0">
              <a:buNone/>
            </a:pPr>
            <a:r>
              <a:rPr lang="ja-JP" altLang="en-US" dirty="0" smtClean="0"/>
              <a:t>ジョン</a:t>
            </a:r>
            <a:r>
              <a:rPr lang="en-AU" altLang="ja-JP" dirty="0" smtClean="0"/>
              <a:t>[john]</a:t>
            </a:r>
            <a:r>
              <a:rPr lang="ja-JP" altLang="en-US" dirty="0" smtClean="0"/>
              <a:t>さんは</a:t>
            </a:r>
            <a:r>
              <a:rPr lang="ja-JP" altLang="en-US" dirty="0"/>
              <a:t>　なにがくぶ　ですか</a:t>
            </a:r>
            <a:r>
              <a:rPr lang="ja-JP" altLang="en-US" dirty="0" smtClean="0"/>
              <a:t>。</a:t>
            </a:r>
            <a:endParaRPr lang="en-AU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dirty="0" smtClean="0">
                <a:solidFill>
                  <a:srgbClr val="0000FF"/>
                </a:solidFill>
              </a:rPr>
              <a:t>しょうがくぶ</a:t>
            </a:r>
            <a:r>
              <a:rPr lang="ja-JP" altLang="en-US" dirty="0">
                <a:solidFill>
                  <a:srgbClr val="0000FF"/>
                </a:solidFill>
              </a:rPr>
              <a:t>　です</a:t>
            </a:r>
            <a:r>
              <a:rPr lang="ja-JP" altLang="en-US" dirty="0" smtClean="0">
                <a:solidFill>
                  <a:srgbClr val="0000FF"/>
                </a:solidFill>
              </a:rPr>
              <a:t>。</a:t>
            </a:r>
            <a:r>
              <a:rPr lang="en-AU" altLang="ja-JP" dirty="0" smtClean="0">
                <a:solidFill>
                  <a:srgbClr val="0000FF"/>
                </a:solidFill>
              </a:rPr>
              <a:t/>
            </a:r>
            <a:br>
              <a:rPr lang="en-AU" altLang="ja-JP" dirty="0" smtClean="0">
                <a:solidFill>
                  <a:srgbClr val="0000FF"/>
                </a:solidFill>
              </a:rPr>
            </a:br>
            <a:r>
              <a:rPr lang="en-AU" altLang="ja-JP" dirty="0" smtClean="0">
                <a:solidFill>
                  <a:srgbClr val="0000FF"/>
                </a:solidFill>
              </a:rPr>
              <a:t>Business faculty</a:t>
            </a:r>
            <a:endParaRPr lang="en-US" altLang="ja-JP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ja-JP" altLang="en-US" dirty="0">
                <a:solidFill>
                  <a:srgbClr val="000000"/>
                </a:solidFill>
              </a:rPr>
              <a:t>あ、そうですか</a:t>
            </a:r>
            <a:r>
              <a:rPr lang="ja-JP" altLang="en-US" dirty="0" smtClean="0">
                <a:solidFill>
                  <a:srgbClr val="000000"/>
                </a:solidFill>
              </a:rPr>
              <a:t>。</a:t>
            </a:r>
            <a:endParaRPr lang="en-US" altLang="ja-JP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ja-JP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ja-JP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ja-JP" altLang="en-US" dirty="0" smtClean="0">
                <a:solidFill>
                  <a:srgbClr val="000000"/>
                </a:solidFill>
              </a:rPr>
              <a:t>ジョンさんは、しょうがくぶの　がくせいです。</a:t>
            </a:r>
            <a:endParaRPr lang="en-US" altLang="ja-JP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44570" y="2287740"/>
            <a:ext cx="3177473" cy="341632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AU" altLang="ja-JP" sz="2400" dirty="0" err="1" smtClean="0"/>
              <a:t>c/n</a:t>
            </a:r>
            <a:r>
              <a:rPr lang="en-AU" altLang="ja-JP" sz="2400" dirty="0" smtClean="0"/>
              <a:t> p.24</a:t>
            </a:r>
          </a:p>
          <a:p>
            <a:r>
              <a:rPr lang="en-AU" altLang="ja-JP" sz="2400" b="1" dirty="0" smtClean="0"/>
              <a:t>A</a:t>
            </a:r>
            <a:r>
              <a:rPr lang="ja-JP" altLang="en-US" sz="2400" b="1" dirty="0" smtClean="0"/>
              <a:t>　ぶんがくぶ</a:t>
            </a:r>
            <a:endParaRPr lang="en-US" altLang="ja-JP" sz="2400" b="1" dirty="0" smtClean="0"/>
          </a:p>
          <a:p>
            <a:r>
              <a:rPr lang="en-AU" altLang="ja-JP" sz="2400" b="1" dirty="0" smtClean="0"/>
              <a:t>B</a:t>
            </a:r>
            <a:r>
              <a:rPr lang="ja-JP" altLang="en-US" sz="2400" b="1" dirty="0" smtClean="0"/>
              <a:t>　しょうがくぶ</a:t>
            </a:r>
            <a:endParaRPr lang="en-US" altLang="ja-JP" sz="2400" b="1" dirty="0" smtClean="0"/>
          </a:p>
          <a:p>
            <a:r>
              <a:rPr lang="en-AU" altLang="ja-JP" sz="2400" b="1" dirty="0" smtClean="0"/>
              <a:t>E</a:t>
            </a:r>
            <a:r>
              <a:rPr lang="ja-JP" altLang="en-US" sz="2400" b="1" dirty="0" smtClean="0"/>
              <a:t>　こうがくぶ</a:t>
            </a:r>
            <a:endParaRPr lang="en-US" altLang="ja-JP" sz="2400" b="1" dirty="0" smtClean="0"/>
          </a:p>
          <a:p>
            <a:r>
              <a:rPr lang="en-AU" altLang="ja-JP" sz="2400" b="1" dirty="0" smtClean="0"/>
              <a:t>S</a:t>
            </a:r>
            <a:r>
              <a:rPr lang="ja-JP" altLang="en-US" sz="2400" b="1" dirty="0" smtClean="0"/>
              <a:t>　りがくぶ</a:t>
            </a:r>
            <a:endParaRPr lang="en-US" altLang="ja-JP" sz="2400" b="1" dirty="0" smtClean="0"/>
          </a:p>
          <a:p>
            <a:r>
              <a:rPr lang="en-AU" altLang="ja-JP" sz="2400" b="1" dirty="0" smtClean="0"/>
              <a:t>M</a:t>
            </a:r>
            <a:r>
              <a:rPr lang="ja-JP" altLang="en-US" sz="2400" b="1" dirty="0" smtClean="0"/>
              <a:t>　いがくぶ</a:t>
            </a:r>
            <a:endParaRPr lang="en-US" altLang="ja-JP" sz="2400" b="1" dirty="0" smtClean="0"/>
          </a:p>
          <a:p>
            <a:r>
              <a:rPr lang="en-AU" altLang="ja-JP" sz="2400" b="1" dirty="0" smtClean="0"/>
              <a:t>C</a:t>
            </a:r>
            <a:r>
              <a:rPr lang="ja-JP" altLang="en-US" sz="2400" b="1" dirty="0" smtClean="0"/>
              <a:t>　げいじゅつがくぶ</a:t>
            </a:r>
            <a:endParaRPr lang="en-US" altLang="ja-JP" sz="2400" b="1" dirty="0" smtClean="0"/>
          </a:p>
          <a:p>
            <a:r>
              <a:rPr lang="en-AU" altLang="ja-JP" sz="2400" b="1" dirty="0" smtClean="0"/>
              <a:t>BE</a:t>
            </a:r>
            <a:r>
              <a:rPr lang="ja-JP" altLang="en-US" sz="2400" b="1" dirty="0" smtClean="0"/>
              <a:t>　けんちくがくぶ</a:t>
            </a:r>
            <a:endParaRPr lang="en-US" altLang="ja-JP" sz="2400" b="1" dirty="0" smtClean="0"/>
          </a:p>
          <a:p>
            <a:r>
              <a:rPr lang="en-AU" altLang="ja-JP" sz="2400" b="1" dirty="0" smtClean="0"/>
              <a:t>L</a:t>
            </a:r>
            <a:r>
              <a:rPr lang="ja-JP" altLang="en-US" sz="2400" b="1" dirty="0" smtClean="0"/>
              <a:t>　ほうがくぶ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310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dirty="0" smtClean="0"/>
              <a:t>なにがくぶ　ですか。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9999" y="1417638"/>
            <a:ext cx="4037012" cy="5039181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 smtClean="0">
                <a:solidFill>
                  <a:srgbClr val="0000FF"/>
                </a:solidFill>
              </a:rPr>
              <a:t>John </a:t>
            </a:r>
            <a:r>
              <a:rPr lang="en-US" altLang="ja-JP" dirty="0" smtClean="0"/>
              <a:t>and </a:t>
            </a:r>
            <a:r>
              <a:rPr lang="en-US" altLang="ja-JP" dirty="0" err="1" smtClean="0"/>
              <a:t>Yuuko</a:t>
            </a:r>
            <a:endParaRPr lang="en-US" altLang="ja-JP" dirty="0" smtClean="0"/>
          </a:p>
          <a:p>
            <a:r>
              <a:rPr lang="en-US" altLang="ja-JP" dirty="0" smtClean="0"/>
              <a:t>Get his attention and ask John which faculty he is from.</a:t>
            </a:r>
          </a:p>
          <a:p>
            <a:r>
              <a:rPr lang="en-US" altLang="ja-JP" dirty="0" smtClean="0">
                <a:solidFill>
                  <a:srgbClr val="0000FF"/>
                </a:solidFill>
              </a:rPr>
              <a:t>Answer Business.</a:t>
            </a:r>
          </a:p>
          <a:p>
            <a:r>
              <a:rPr lang="en-US" altLang="ja-JP" dirty="0" smtClean="0"/>
              <a:t>Respond.</a:t>
            </a:r>
          </a:p>
          <a:p>
            <a:r>
              <a:rPr lang="en-US" altLang="ja-JP" dirty="0" smtClean="0">
                <a:solidFill>
                  <a:srgbClr val="0000FF"/>
                </a:solidFill>
              </a:rPr>
              <a:t>Ask </a:t>
            </a:r>
            <a:r>
              <a:rPr lang="en-US" altLang="ja-JP" dirty="0" err="1" smtClean="0">
                <a:solidFill>
                  <a:srgbClr val="0000FF"/>
                </a:solidFill>
              </a:rPr>
              <a:t>Yuuko</a:t>
            </a:r>
            <a:r>
              <a:rPr lang="en-US" altLang="ja-JP" dirty="0" smtClean="0">
                <a:solidFill>
                  <a:srgbClr val="0000FF"/>
                </a:solidFill>
              </a:rPr>
              <a:t> which faculty.</a:t>
            </a:r>
          </a:p>
          <a:p>
            <a:r>
              <a:rPr lang="en-US" altLang="ja-JP" dirty="0" smtClean="0"/>
              <a:t>Answer Arts.</a:t>
            </a:r>
          </a:p>
          <a:p>
            <a:r>
              <a:rPr lang="en-US" altLang="ja-JP" dirty="0" smtClean="0">
                <a:solidFill>
                  <a:srgbClr val="0000FF"/>
                </a:solidFill>
              </a:rPr>
              <a:t>Respond.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ja-JP" altLang="en-US" dirty="0"/>
              <a:t>あのう</a:t>
            </a:r>
            <a:r>
              <a:rPr lang="ja-JP" altLang="en-US" dirty="0" smtClean="0"/>
              <a:t>、ジョンさん、ジョンさんは</a:t>
            </a:r>
            <a:r>
              <a:rPr lang="ja-JP" altLang="en-US" dirty="0"/>
              <a:t>　なにがくぶ　ですか。</a:t>
            </a:r>
            <a:endParaRPr lang="en-US" altLang="ja-JP" dirty="0"/>
          </a:p>
          <a:p>
            <a:r>
              <a:rPr lang="ja-JP" altLang="en-US" dirty="0" smtClean="0">
                <a:solidFill>
                  <a:srgbClr val="0000FF"/>
                </a:solidFill>
              </a:rPr>
              <a:t>しょうがくぶ</a:t>
            </a:r>
            <a:r>
              <a:rPr lang="ja-JP" altLang="en-US" dirty="0">
                <a:solidFill>
                  <a:srgbClr val="0000FF"/>
                </a:solidFill>
              </a:rPr>
              <a:t>　です。</a:t>
            </a:r>
            <a:endParaRPr lang="en-US" altLang="ja-JP" dirty="0">
              <a:solidFill>
                <a:srgbClr val="0000FF"/>
              </a:solidFill>
            </a:endParaRPr>
          </a:p>
          <a:p>
            <a:r>
              <a:rPr lang="ja-JP" altLang="en-US" dirty="0">
                <a:solidFill>
                  <a:srgbClr val="000000"/>
                </a:solidFill>
              </a:rPr>
              <a:t>あ、そうですか。</a:t>
            </a:r>
            <a:endParaRPr lang="en-US" altLang="ja-JP" dirty="0">
              <a:solidFill>
                <a:srgbClr val="000000"/>
              </a:solidFill>
            </a:endParaRPr>
          </a:p>
          <a:p>
            <a:r>
              <a:rPr lang="ja-JP" altLang="en-US" dirty="0" smtClean="0">
                <a:solidFill>
                  <a:srgbClr val="0000FF"/>
                </a:solidFill>
              </a:rPr>
              <a:t>ゆうこさんは</a:t>
            </a:r>
            <a:r>
              <a:rPr lang="ja-JP" altLang="en-US" dirty="0">
                <a:solidFill>
                  <a:srgbClr val="0000FF"/>
                </a:solidFill>
              </a:rPr>
              <a:t>　なにがくぶ　ですか。</a:t>
            </a:r>
            <a:endParaRPr lang="en-US" altLang="ja-JP" dirty="0">
              <a:solidFill>
                <a:srgbClr val="0000FF"/>
              </a:solidFill>
            </a:endParaRPr>
          </a:p>
          <a:p>
            <a:r>
              <a:rPr lang="ja-JP" altLang="en-US" dirty="0" smtClean="0">
                <a:solidFill>
                  <a:srgbClr val="000000"/>
                </a:solidFill>
              </a:rPr>
              <a:t>ぶんがくぶ</a:t>
            </a:r>
            <a:r>
              <a:rPr lang="ja-JP" altLang="en-US" dirty="0">
                <a:solidFill>
                  <a:srgbClr val="000000"/>
                </a:solidFill>
              </a:rPr>
              <a:t>　です。</a:t>
            </a:r>
            <a:endParaRPr lang="en-US" altLang="ja-JP" dirty="0">
              <a:solidFill>
                <a:srgbClr val="000000"/>
              </a:solidFill>
            </a:endParaRPr>
          </a:p>
          <a:p>
            <a:r>
              <a:rPr lang="ja-JP" altLang="en-US" dirty="0">
                <a:solidFill>
                  <a:srgbClr val="0000FF"/>
                </a:solidFill>
              </a:rPr>
              <a:t>あ、そうですか。</a:t>
            </a:r>
            <a:endParaRPr lang="en-US" altLang="ja-JP" dirty="0">
              <a:solidFill>
                <a:srgbClr val="0000FF"/>
              </a:solidFill>
            </a:endParaRP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79865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solidFill>
                  <a:srgbClr val="FF0000"/>
                </a:solidFill>
              </a:rPr>
              <a:t>Review</a:t>
            </a:r>
            <a:r>
              <a:rPr lang="en-AU" dirty="0" smtClean="0"/>
              <a:t>: Intro. </a:t>
            </a:r>
            <a:r>
              <a:rPr lang="en-US" dirty="0" smtClean="0"/>
              <a:t>Sequence + </a:t>
            </a:r>
            <a:r>
              <a:rPr lang="en-US" dirty="0" err="1" smtClean="0"/>
              <a:t>uni</a:t>
            </a:r>
            <a:r>
              <a:rPr lang="en-US" dirty="0" smtClean="0"/>
              <a:t> year + faculty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4" y="1600200"/>
            <a:ext cx="2783698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John</a:t>
            </a:r>
            <a:r>
              <a:rPr lang="en-US" dirty="0" smtClean="0"/>
              <a:t> and </a:t>
            </a:r>
            <a:r>
              <a:rPr lang="en-US" dirty="0" err="1" smtClean="0"/>
              <a:t>Yuuko</a:t>
            </a:r>
            <a:endParaRPr lang="en-US" dirty="0"/>
          </a:p>
          <a:p>
            <a:pPr marL="457200" indent="-457200">
              <a:buAutoNum type="arabicParenR"/>
            </a:pPr>
            <a:r>
              <a:rPr lang="en-US" sz="2000" dirty="0" smtClean="0"/>
              <a:t>Get attention</a:t>
            </a:r>
            <a:endParaRPr lang="en-US" sz="2000" dirty="0"/>
          </a:p>
          <a:p>
            <a:pPr marL="457200" indent="-457200">
              <a:buAutoNum type="arabicParenR"/>
            </a:pPr>
            <a:r>
              <a:rPr lang="en-US" sz="2000" dirty="0" smtClean="0"/>
              <a:t>Respond</a:t>
            </a:r>
          </a:p>
          <a:p>
            <a:pPr marL="457200" indent="-457200">
              <a:buAutoNum type="arabicParenR"/>
            </a:pPr>
            <a:r>
              <a:rPr lang="en-US" sz="2000" dirty="0" smtClean="0"/>
              <a:t>Introduce yourself to each other</a:t>
            </a:r>
          </a:p>
          <a:p>
            <a:pPr marL="457200" indent="-457200">
              <a:buAutoNum type="arabicParenR"/>
            </a:pPr>
            <a:r>
              <a:rPr lang="en-US" sz="2000" dirty="0" smtClean="0"/>
              <a:t>Acknowledge each other’s name</a:t>
            </a:r>
          </a:p>
          <a:p>
            <a:pPr marL="457200" indent="-457200">
              <a:buAutoNum type="arabicParenR"/>
            </a:pPr>
            <a:r>
              <a:rPr lang="en-US" sz="2000" dirty="0" smtClean="0"/>
              <a:t>Q&amp;A </a:t>
            </a:r>
            <a:r>
              <a:rPr lang="en-US" sz="2000" dirty="0" err="1" smtClean="0"/>
              <a:t>uni</a:t>
            </a:r>
            <a:r>
              <a:rPr lang="en-US" sz="2000" dirty="0" smtClean="0"/>
              <a:t> year and faculty</a:t>
            </a:r>
          </a:p>
          <a:p>
            <a:pPr marL="457200" indent="-457200">
              <a:buAutoNum type="arabicParenR"/>
            </a:pPr>
            <a:r>
              <a:rPr lang="en-AU" sz="2000" dirty="0" smtClean="0"/>
              <a:t>Leave taking </a:t>
            </a:r>
            <a:endParaRPr lang="en-US" sz="2000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57795-53E1-6048-AD30-AF58E8E65D34}" type="slidenum">
              <a:rPr lang="en-AU" smtClean="0"/>
              <a:pPr/>
              <a:t>12</a:t>
            </a:fld>
            <a:endParaRPr lang="en-AU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294967295"/>
          </p:nvPr>
        </p:nvSpPr>
        <p:spPr>
          <a:xfrm>
            <a:off x="3538538" y="938213"/>
            <a:ext cx="5605462" cy="5611812"/>
          </a:xfrm>
        </p:spPr>
        <p:txBody>
          <a:bodyPr/>
          <a:lstStyle/>
          <a:p>
            <a:r>
              <a:rPr lang="ja-JP" altLang="en-US" sz="2000" dirty="0" smtClean="0">
                <a:solidFill>
                  <a:srgbClr val="0000FF"/>
                </a:solidFill>
              </a:rPr>
              <a:t>あのう、すみません。</a:t>
            </a:r>
            <a:endParaRPr lang="en-AU" altLang="ja-JP" sz="2000" dirty="0" smtClean="0">
              <a:solidFill>
                <a:srgbClr val="0000FF"/>
              </a:solidFill>
            </a:endParaRPr>
          </a:p>
          <a:p>
            <a:r>
              <a:rPr lang="ja-JP" altLang="en-US" sz="2000" dirty="0" smtClean="0"/>
              <a:t>はい。</a:t>
            </a:r>
            <a:endParaRPr lang="en-AU" altLang="ja-JP" sz="2000" dirty="0" smtClean="0"/>
          </a:p>
          <a:p>
            <a:r>
              <a:rPr lang="ja-JP" altLang="en-US" sz="2000" dirty="0" smtClean="0">
                <a:solidFill>
                  <a:srgbClr val="0000FF"/>
                </a:solidFill>
              </a:rPr>
              <a:t>はじめまして、</a:t>
            </a:r>
            <a:r>
              <a:rPr lang="en-AU" altLang="ja-JP" sz="2000" dirty="0" smtClean="0">
                <a:solidFill>
                  <a:srgbClr val="0000FF"/>
                </a:solidFill>
              </a:rPr>
              <a:t>John </a:t>
            </a:r>
            <a:r>
              <a:rPr lang="ja-JP" altLang="en-US" sz="2000" dirty="0" smtClean="0">
                <a:solidFill>
                  <a:srgbClr val="0000FF"/>
                </a:solidFill>
              </a:rPr>
              <a:t>です。</a:t>
            </a:r>
            <a:r>
              <a:rPr lang="en-AU" altLang="ja-JP" sz="2000" dirty="0" smtClean="0">
                <a:solidFill>
                  <a:srgbClr val="0000FF"/>
                </a:solidFill>
              </a:rPr>
              <a:t/>
            </a:r>
            <a:br>
              <a:rPr lang="en-AU" altLang="ja-JP" sz="2000" dirty="0" smtClean="0">
                <a:solidFill>
                  <a:srgbClr val="0000FF"/>
                </a:solidFill>
              </a:rPr>
            </a:br>
            <a:r>
              <a:rPr lang="ja-JP" altLang="en-US" sz="2000" dirty="0" smtClean="0">
                <a:solidFill>
                  <a:srgbClr val="0000FF"/>
                </a:solidFill>
              </a:rPr>
              <a:t>よろしく　おねがいします。</a:t>
            </a:r>
            <a:endParaRPr lang="en-AU" altLang="ja-JP" sz="2000" dirty="0" smtClean="0">
              <a:solidFill>
                <a:srgbClr val="0000FF"/>
              </a:solidFill>
            </a:endParaRPr>
          </a:p>
          <a:p>
            <a:r>
              <a:rPr lang="ja-JP" altLang="en-US" sz="2000" dirty="0" smtClean="0"/>
              <a:t>ああ、</a:t>
            </a:r>
            <a:r>
              <a:rPr lang="en-AU" altLang="ja-JP" sz="2000" dirty="0" smtClean="0"/>
              <a:t>John</a:t>
            </a:r>
            <a:r>
              <a:rPr lang="ja-JP" altLang="en-US" sz="2000" dirty="0" smtClean="0"/>
              <a:t>さん、こちらこそ、どうぞ</a:t>
            </a:r>
            <a:r>
              <a:rPr lang="en-US" altLang="ja-JP" sz="2000" dirty="0" smtClean="0"/>
              <a:t/>
            </a:r>
            <a:br>
              <a:rPr lang="en-US" altLang="ja-JP" sz="2000" dirty="0" smtClean="0"/>
            </a:br>
            <a:r>
              <a:rPr lang="ja-JP" altLang="en-US" sz="2000" dirty="0" smtClean="0"/>
              <a:t>よろしく。わたしは　ゆうこです。</a:t>
            </a:r>
            <a:endParaRPr lang="en-AU" altLang="ja-JP" sz="2000" dirty="0" smtClean="0"/>
          </a:p>
          <a:p>
            <a:r>
              <a:rPr lang="ja-JP" altLang="en-US" sz="2000" dirty="0" smtClean="0">
                <a:solidFill>
                  <a:srgbClr val="0000FF"/>
                </a:solidFill>
              </a:rPr>
              <a:t>ああ、ゆうこさん、どうぞよろしく。</a:t>
            </a:r>
            <a:r>
              <a:rPr lang="en-AU" altLang="ja-JP" sz="2000" dirty="0" smtClean="0">
                <a:solidFill>
                  <a:srgbClr val="0000FF"/>
                </a:solidFill>
              </a:rPr>
              <a:t/>
            </a:r>
            <a:br>
              <a:rPr lang="en-AU" altLang="ja-JP" sz="2000" dirty="0" smtClean="0">
                <a:solidFill>
                  <a:srgbClr val="0000FF"/>
                </a:solidFill>
              </a:rPr>
            </a:br>
            <a:r>
              <a:rPr lang="ja-JP" altLang="en-US" sz="2000" dirty="0" smtClean="0">
                <a:solidFill>
                  <a:srgbClr val="0000FF"/>
                </a:solidFill>
              </a:rPr>
              <a:t>ゆうこさんは、なんねんせいですか。</a:t>
            </a:r>
            <a:endParaRPr lang="en-AU" altLang="ja-JP" sz="2000" dirty="0" smtClean="0">
              <a:solidFill>
                <a:srgbClr val="0000FF"/>
              </a:solidFill>
            </a:endParaRPr>
          </a:p>
          <a:p>
            <a:r>
              <a:rPr lang="ja-JP" altLang="en-US" sz="2000" dirty="0" smtClean="0">
                <a:solidFill>
                  <a:srgbClr val="000000"/>
                </a:solidFill>
              </a:rPr>
              <a:t>ああ、にねんせいです。</a:t>
            </a:r>
            <a:r>
              <a:rPr lang="en-AU" altLang="ja-JP" sz="2000" dirty="0" smtClean="0">
                <a:solidFill>
                  <a:srgbClr val="000000"/>
                </a:solidFill>
              </a:rPr>
              <a:t>John</a:t>
            </a:r>
            <a:r>
              <a:rPr lang="ja-JP" altLang="en-US" sz="2000" dirty="0" smtClean="0">
                <a:solidFill>
                  <a:srgbClr val="000000"/>
                </a:solidFill>
              </a:rPr>
              <a:t>さんは？</a:t>
            </a:r>
            <a:endParaRPr lang="en-AU" altLang="ja-JP" sz="2000" dirty="0" smtClean="0">
              <a:solidFill>
                <a:srgbClr val="000000"/>
              </a:solidFill>
            </a:endParaRPr>
          </a:p>
          <a:p>
            <a:r>
              <a:rPr lang="ja-JP" altLang="en-US" sz="2000" dirty="0" smtClean="0">
                <a:solidFill>
                  <a:srgbClr val="0000FF"/>
                </a:solidFill>
              </a:rPr>
              <a:t>さんねんせいです。</a:t>
            </a:r>
            <a:r>
              <a:rPr lang="en-AU" altLang="ja-JP" sz="2000" dirty="0" smtClean="0">
                <a:solidFill>
                  <a:srgbClr val="0000FF"/>
                </a:solidFill>
              </a:rPr>
              <a:t/>
            </a:r>
            <a:br>
              <a:rPr lang="en-AU" altLang="ja-JP" sz="2000" dirty="0" smtClean="0">
                <a:solidFill>
                  <a:srgbClr val="0000FF"/>
                </a:solidFill>
              </a:rPr>
            </a:br>
            <a:r>
              <a:rPr lang="ja-JP" altLang="en-US" sz="2000" dirty="0" smtClean="0">
                <a:solidFill>
                  <a:srgbClr val="0000FF"/>
                </a:solidFill>
              </a:rPr>
              <a:t>ゆうこさんはなにがくぶですか。</a:t>
            </a:r>
            <a:endParaRPr lang="en-AU" altLang="ja-JP" sz="2000" dirty="0" smtClean="0">
              <a:solidFill>
                <a:srgbClr val="0000FF"/>
              </a:solidFill>
            </a:endParaRPr>
          </a:p>
          <a:p>
            <a:r>
              <a:rPr lang="ja-JP" altLang="en-US" sz="2000" dirty="0" smtClean="0">
                <a:solidFill>
                  <a:srgbClr val="000000"/>
                </a:solidFill>
              </a:rPr>
              <a:t>ぶんがくぶです。</a:t>
            </a:r>
            <a:r>
              <a:rPr lang="en-AU" altLang="ja-JP" sz="2000" dirty="0" smtClean="0">
                <a:solidFill>
                  <a:srgbClr val="000000"/>
                </a:solidFill>
              </a:rPr>
              <a:t>John</a:t>
            </a:r>
            <a:r>
              <a:rPr lang="ja-JP" altLang="en-US" sz="2000" dirty="0" smtClean="0">
                <a:solidFill>
                  <a:srgbClr val="000000"/>
                </a:solidFill>
              </a:rPr>
              <a:t>さんは？</a:t>
            </a:r>
            <a:endParaRPr lang="en-AU" altLang="ja-JP" sz="2000" dirty="0" smtClean="0">
              <a:solidFill>
                <a:srgbClr val="000000"/>
              </a:solidFill>
            </a:endParaRPr>
          </a:p>
          <a:p>
            <a:r>
              <a:rPr lang="ja-JP" altLang="en-US" sz="2000" dirty="0" smtClean="0">
                <a:solidFill>
                  <a:srgbClr val="0000FF"/>
                </a:solidFill>
              </a:rPr>
              <a:t>しょうがくぶです。</a:t>
            </a:r>
            <a:endParaRPr lang="en-AU" altLang="ja-JP" sz="2000" dirty="0" smtClean="0">
              <a:solidFill>
                <a:srgbClr val="0000FF"/>
              </a:solidFill>
            </a:endParaRPr>
          </a:p>
          <a:p>
            <a:r>
              <a:rPr lang="ja-JP" altLang="en-US" sz="2000" dirty="0" smtClean="0"/>
              <a:t>あ、そうですか。あ、あのう、じゃあ、また。。。</a:t>
            </a:r>
            <a:endParaRPr lang="en-AU" altLang="ja-JP" sz="2000" dirty="0" smtClean="0"/>
          </a:p>
          <a:p>
            <a:r>
              <a:rPr lang="ja-JP" altLang="en-US" sz="2000" dirty="0" smtClean="0">
                <a:solidFill>
                  <a:srgbClr val="0000FF"/>
                </a:solidFill>
              </a:rPr>
              <a:t>ああ、じゃあ、また。。。</a:t>
            </a:r>
            <a:r>
              <a:rPr lang="en-AU" altLang="ja-JP" sz="2000" dirty="0" smtClean="0">
                <a:solidFill>
                  <a:srgbClr val="0000FF"/>
                </a:solidFill>
              </a:rPr>
              <a:t/>
            </a:r>
            <a:br>
              <a:rPr lang="en-AU" altLang="ja-JP" sz="2000" dirty="0" smtClean="0">
                <a:solidFill>
                  <a:srgbClr val="0000FF"/>
                </a:solidFill>
              </a:rPr>
            </a:br>
            <a:endParaRPr lang="en-AU" altLang="ja-JP" sz="2000" dirty="0" smtClean="0">
              <a:solidFill>
                <a:srgbClr val="0000FF"/>
              </a:solidFill>
            </a:endParaRPr>
          </a:p>
          <a:p>
            <a:endParaRPr lang="en-US" altLang="ja-JP" dirty="0" smtClean="0">
              <a:solidFill>
                <a:srgbClr val="0000FF"/>
              </a:solidFill>
            </a:endParaRPr>
          </a:p>
          <a:p>
            <a:endParaRPr lang="en-AU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23511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Voiced sounds and glides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1820522"/>
              </p:ext>
            </p:extLst>
          </p:nvPr>
        </p:nvGraphicFramePr>
        <p:xfrm>
          <a:off x="455613" y="1600200"/>
          <a:ext cx="8226417" cy="5314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576"/>
                <a:gridCol w="983584"/>
                <a:gridCol w="919086"/>
                <a:gridCol w="886837"/>
                <a:gridCol w="967459"/>
                <a:gridCol w="596599"/>
                <a:gridCol w="612724"/>
                <a:gridCol w="628848"/>
                <a:gridCol w="548226"/>
                <a:gridCol w="564351"/>
                <a:gridCol w="665127"/>
              </a:tblGrid>
              <a:tr h="815461"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latin typeface="ＭＳ Ｐ明朝"/>
                          <a:ea typeface="ＭＳ Ｐ明朝"/>
                          <a:cs typeface="ＭＳ Ｐ明朝"/>
                        </a:rPr>
                        <a:t>ぴ</a:t>
                      </a:r>
                      <a:endParaRPr lang="en-US" sz="3200" b="1" dirty="0" smtClean="0">
                        <a:latin typeface="ＭＳ Ｐ明朝"/>
                        <a:ea typeface="ＭＳ Ｐ明朝"/>
                        <a:cs typeface="ＭＳ Ｐ明朝"/>
                      </a:endParaRPr>
                    </a:p>
                  </a:txBody>
                  <a:tcPr marL="87071" marR="87071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latin typeface="ＭＳ Ｐ明朝"/>
                          <a:ea typeface="ＭＳ Ｐ明朝"/>
                          <a:cs typeface="ＭＳ Ｐ明朝"/>
                        </a:rPr>
                        <a:t>び</a:t>
                      </a:r>
                      <a:endParaRPr lang="en-US" sz="3200" b="1" dirty="0">
                        <a:latin typeface="ＭＳ Ｐ明朝"/>
                        <a:ea typeface="ＭＳ Ｐ明朝"/>
                        <a:cs typeface="ＭＳ Ｐ明朝"/>
                      </a:endParaRPr>
                    </a:p>
                  </a:txBody>
                  <a:tcPr marL="87071" marR="87071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latin typeface="ＭＳ Ｐ明朝"/>
                          <a:ea typeface="ＭＳ Ｐ明朝"/>
                          <a:cs typeface="ＭＳ Ｐ明朝"/>
                        </a:rPr>
                        <a:t>ぢ</a:t>
                      </a:r>
                      <a:endParaRPr lang="en-US" sz="3200" b="1" dirty="0">
                        <a:latin typeface="ＭＳ Ｐ明朝"/>
                        <a:ea typeface="ＭＳ Ｐ明朝"/>
                        <a:cs typeface="ＭＳ Ｐ明朝"/>
                      </a:endParaRPr>
                    </a:p>
                  </a:txBody>
                  <a:tcPr marL="87071" marR="87071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latin typeface="ＭＳ Ｐ明朝"/>
                          <a:ea typeface="ＭＳ Ｐ明朝"/>
                          <a:cs typeface="ＭＳ Ｐ明朝"/>
                        </a:rPr>
                        <a:t>じ</a:t>
                      </a:r>
                      <a:endParaRPr lang="en-US" sz="3200" b="1" dirty="0">
                        <a:latin typeface="ＭＳ Ｐ明朝"/>
                        <a:ea typeface="ＭＳ Ｐ明朝"/>
                        <a:cs typeface="ＭＳ Ｐ明朝"/>
                      </a:endParaRPr>
                    </a:p>
                  </a:txBody>
                  <a:tcPr marL="87071" marR="87071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latin typeface="ＭＳ Ｐ明朝"/>
                          <a:ea typeface="ＭＳ Ｐ明朝"/>
                          <a:cs typeface="ＭＳ Ｐ明朝"/>
                        </a:rPr>
                        <a:t>ぎ</a:t>
                      </a:r>
                      <a:endParaRPr lang="en-US" sz="3200" b="1" dirty="0">
                        <a:latin typeface="ＭＳ Ｐ明朝"/>
                        <a:ea typeface="ＭＳ Ｐ明朝"/>
                        <a:cs typeface="ＭＳ Ｐ明朝"/>
                      </a:endParaRPr>
                    </a:p>
                  </a:txBody>
                  <a:tcPr marL="87071" marR="87071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p</a:t>
                      </a:r>
                      <a:endParaRPr lang="en-US" sz="3200" dirty="0"/>
                    </a:p>
                  </a:txBody>
                  <a:tcPr marL="87071" marR="87071"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b</a:t>
                      </a:r>
                      <a:endParaRPr lang="en-US" sz="3200" dirty="0"/>
                    </a:p>
                  </a:txBody>
                  <a:tcPr marL="87071" marR="87071"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d</a:t>
                      </a:r>
                      <a:endParaRPr lang="en-US" sz="3200" dirty="0"/>
                    </a:p>
                  </a:txBody>
                  <a:tcPr marL="87071" marR="87071"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z</a:t>
                      </a:r>
                      <a:endParaRPr lang="en-US" sz="3200" dirty="0"/>
                    </a:p>
                  </a:txBody>
                  <a:tcPr marL="87071" marR="87071"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g</a:t>
                      </a:r>
                      <a:endParaRPr lang="en-US" sz="3200" dirty="0"/>
                    </a:p>
                  </a:txBody>
                  <a:tcPr marL="87071" marR="87071"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L="87071" marR="87071"/>
                </a:tc>
              </a:tr>
              <a:tr h="804081">
                <a:tc>
                  <a:txBody>
                    <a:bodyPr/>
                    <a:lstStyle/>
                    <a:p>
                      <a:r>
                        <a:rPr lang="ja-JP" altLang="en-US" sz="2800" b="1" dirty="0" smtClean="0">
                          <a:solidFill>
                            <a:srgbClr val="008000"/>
                          </a:solidFill>
                          <a:latin typeface="ＭＳ 明朝"/>
                          <a:ea typeface="ＭＳ 明朝"/>
                          <a:cs typeface="ＭＳ 明朝"/>
                        </a:rPr>
                        <a:t>ぴゃ</a:t>
                      </a:r>
                      <a:endParaRPr lang="en-US" sz="2800" b="1" dirty="0">
                        <a:solidFill>
                          <a:srgbClr val="008000"/>
                        </a:solidFill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 marL="87071" marR="87071"/>
                </a:tc>
                <a:tc>
                  <a:txBody>
                    <a:bodyPr/>
                    <a:lstStyle/>
                    <a:p>
                      <a:r>
                        <a:rPr lang="ja-JP" altLang="en-US" sz="2800" b="1" dirty="0" smtClean="0">
                          <a:solidFill>
                            <a:srgbClr val="008000"/>
                          </a:solidFill>
                          <a:latin typeface="ＭＳ 明朝"/>
                          <a:ea typeface="ＭＳ 明朝"/>
                          <a:cs typeface="ＭＳ 明朝"/>
                        </a:rPr>
                        <a:t>びゃ</a:t>
                      </a:r>
                      <a:endParaRPr lang="en-US" sz="2800" b="1" dirty="0">
                        <a:solidFill>
                          <a:srgbClr val="008000"/>
                        </a:solidFill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 marL="87071" marR="87071"/>
                </a:tc>
                <a:tc>
                  <a:txBody>
                    <a:bodyPr/>
                    <a:lstStyle/>
                    <a:p>
                      <a:r>
                        <a:rPr lang="ja-JP" altLang="en-US" sz="2800" b="1" dirty="0" smtClean="0">
                          <a:solidFill>
                            <a:srgbClr val="008000"/>
                          </a:solidFill>
                          <a:latin typeface="ＭＳ 明朝"/>
                          <a:ea typeface="ＭＳ 明朝"/>
                          <a:cs typeface="ＭＳ 明朝"/>
                        </a:rPr>
                        <a:t>ぢゃ</a:t>
                      </a:r>
                      <a:endParaRPr lang="en-US" sz="2800" b="1" dirty="0">
                        <a:solidFill>
                          <a:srgbClr val="008000"/>
                        </a:solidFill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 marL="87071" marR="87071"/>
                </a:tc>
                <a:tc>
                  <a:txBody>
                    <a:bodyPr/>
                    <a:lstStyle/>
                    <a:p>
                      <a:r>
                        <a:rPr lang="ja-JP" altLang="en-US" sz="2800" b="1" dirty="0" smtClean="0">
                          <a:solidFill>
                            <a:srgbClr val="008000"/>
                          </a:solidFill>
                          <a:latin typeface="ＭＳ 明朝"/>
                          <a:ea typeface="ＭＳ 明朝"/>
                          <a:cs typeface="ＭＳ 明朝"/>
                        </a:rPr>
                        <a:t>じゃ</a:t>
                      </a:r>
                      <a:endParaRPr lang="en-US" sz="2800" b="1" dirty="0">
                        <a:solidFill>
                          <a:srgbClr val="008000"/>
                        </a:solidFill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 marL="87071" marR="87071"/>
                </a:tc>
                <a:tc>
                  <a:txBody>
                    <a:bodyPr/>
                    <a:lstStyle/>
                    <a:p>
                      <a:r>
                        <a:rPr lang="ja-JP" altLang="en-US" sz="2800" b="1" dirty="0" smtClean="0">
                          <a:solidFill>
                            <a:srgbClr val="008000"/>
                          </a:solidFill>
                          <a:latin typeface="ＭＳ 明朝"/>
                          <a:ea typeface="ＭＳ 明朝"/>
                          <a:cs typeface="ＭＳ 明朝"/>
                        </a:rPr>
                        <a:t>ぎゃ</a:t>
                      </a:r>
                      <a:endParaRPr lang="en-US" sz="2800" b="1" dirty="0">
                        <a:solidFill>
                          <a:srgbClr val="008000"/>
                        </a:solidFill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 marL="87071" marR="87071"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ぱ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 marL="87071" marR="87071"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ば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 marL="87071" marR="87071"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だ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 marL="87071" marR="87071"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ざ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 marL="87071" marR="87071"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が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 marL="87071" marR="87071"/>
                </a:tc>
                <a:tc>
                  <a:txBody>
                    <a:bodyPr/>
                    <a:lstStyle/>
                    <a:p>
                      <a:r>
                        <a:rPr 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あ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 marL="87071" marR="87071"/>
                </a:tc>
              </a:tr>
              <a:tr h="848844">
                <a:tc>
                  <a:txBody>
                    <a:bodyPr/>
                    <a:lstStyle/>
                    <a:p>
                      <a:endParaRPr lang="en-US" sz="2800" b="1" dirty="0">
                        <a:solidFill>
                          <a:srgbClr val="008000"/>
                        </a:solidFill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 marL="87071" marR="87071"/>
                </a:tc>
                <a:tc>
                  <a:txBody>
                    <a:bodyPr/>
                    <a:lstStyle/>
                    <a:p>
                      <a:endParaRPr lang="en-US" sz="2800" b="1">
                        <a:solidFill>
                          <a:srgbClr val="008000"/>
                        </a:solidFill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 marL="87071" marR="87071"/>
                </a:tc>
                <a:tc>
                  <a:txBody>
                    <a:bodyPr/>
                    <a:lstStyle/>
                    <a:p>
                      <a:endParaRPr lang="en-US" sz="2800" b="1" dirty="0">
                        <a:solidFill>
                          <a:srgbClr val="008000"/>
                        </a:solidFill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 marL="87071" marR="87071"/>
                </a:tc>
                <a:tc>
                  <a:txBody>
                    <a:bodyPr/>
                    <a:lstStyle/>
                    <a:p>
                      <a:endParaRPr lang="en-US" sz="2800" b="1" dirty="0">
                        <a:solidFill>
                          <a:srgbClr val="008000"/>
                        </a:solidFill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 marL="87071" marR="87071"/>
                </a:tc>
                <a:tc>
                  <a:txBody>
                    <a:bodyPr/>
                    <a:lstStyle/>
                    <a:p>
                      <a:endParaRPr lang="en-US" sz="2800" b="1" dirty="0">
                        <a:solidFill>
                          <a:srgbClr val="008000"/>
                        </a:solidFill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 marL="87071" marR="87071"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ぴ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 marL="87071" marR="87071"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び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 marL="87071" marR="87071"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solidFill>
                            <a:srgbClr val="0000FF"/>
                          </a:solidFill>
                          <a:latin typeface="ＭＳ 明朝"/>
                          <a:ea typeface="ＭＳ 明朝"/>
                          <a:cs typeface="ＭＳ 明朝"/>
                        </a:rPr>
                        <a:t>ぢ</a:t>
                      </a:r>
                      <a:endParaRPr lang="en-US" sz="3200" b="1" dirty="0">
                        <a:solidFill>
                          <a:srgbClr val="0000FF"/>
                        </a:solidFill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 marL="87071" marR="87071"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solidFill>
                            <a:srgbClr val="0000FF"/>
                          </a:solidFill>
                          <a:latin typeface="ＭＳ 明朝"/>
                          <a:ea typeface="ＭＳ 明朝"/>
                          <a:cs typeface="ＭＳ 明朝"/>
                        </a:rPr>
                        <a:t>じ</a:t>
                      </a:r>
                      <a:endParaRPr lang="en-US" sz="3200" b="1" dirty="0">
                        <a:solidFill>
                          <a:srgbClr val="0000FF"/>
                        </a:solidFill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 marL="87071" marR="87071"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ぎ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 marL="87071" marR="87071"/>
                </a:tc>
                <a:tc>
                  <a:txBody>
                    <a:bodyPr/>
                    <a:lstStyle/>
                    <a:p>
                      <a:r>
                        <a:rPr 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い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 marL="87071" marR="87071"/>
                </a:tc>
              </a:tr>
              <a:tr h="815461">
                <a:tc>
                  <a:txBody>
                    <a:bodyPr/>
                    <a:lstStyle/>
                    <a:p>
                      <a:r>
                        <a:rPr lang="ja-JP" altLang="en-US" sz="2800" b="1" dirty="0" smtClean="0">
                          <a:solidFill>
                            <a:srgbClr val="008000"/>
                          </a:solidFill>
                          <a:latin typeface="ＭＳ 明朝"/>
                          <a:ea typeface="ＭＳ 明朝"/>
                          <a:cs typeface="ＭＳ 明朝"/>
                        </a:rPr>
                        <a:t>ぴゅ</a:t>
                      </a:r>
                      <a:endParaRPr lang="en-US" sz="2800" b="1" dirty="0">
                        <a:solidFill>
                          <a:srgbClr val="008000"/>
                        </a:solidFill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 marL="87071" marR="87071"/>
                </a:tc>
                <a:tc>
                  <a:txBody>
                    <a:bodyPr/>
                    <a:lstStyle/>
                    <a:p>
                      <a:r>
                        <a:rPr lang="ja-JP" altLang="en-US" sz="2800" b="1" dirty="0" smtClean="0">
                          <a:solidFill>
                            <a:srgbClr val="008000"/>
                          </a:solidFill>
                          <a:latin typeface="ＭＳ 明朝"/>
                          <a:ea typeface="ＭＳ 明朝"/>
                          <a:cs typeface="ＭＳ 明朝"/>
                        </a:rPr>
                        <a:t>びゅ</a:t>
                      </a:r>
                      <a:endParaRPr lang="en-US" sz="2800" b="1" dirty="0">
                        <a:solidFill>
                          <a:srgbClr val="008000"/>
                        </a:solidFill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 marL="87071" marR="87071"/>
                </a:tc>
                <a:tc>
                  <a:txBody>
                    <a:bodyPr/>
                    <a:lstStyle/>
                    <a:p>
                      <a:r>
                        <a:rPr lang="ja-JP" altLang="en-US" sz="2800" b="1" dirty="0" smtClean="0">
                          <a:solidFill>
                            <a:srgbClr val="008000"/>
                          </a:solidFill>
                          <a:latin typeface="ＭＳ 明朝"/>
                          <a:ea typeface="ＭＳ 明朝"/>
                          <a:cs typeface="ＭＳ 明朝"/>
                        </a:rPr>
                        <a:t>ぢゅ</a:t>
                      </a:r>
                      <a:endParaRPr lang="en-US" sz="2800" b="1" dirty="0">
                        <a:solidFill>
                          <a:srgbClr val="008000"/>
                        </a:solidFill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 marL="87071" marR="87071"/>
                </a:tc>
                <a:tc>
                  <a:txBody>
                    <a:bodyPr/>
                    <a:lstStyle/>
                    <a:p>
                      <a:r>
                        <a:rPr lang="ja-JP" altLang="en-US" sz="2800" b="1" dirty="0" smtClean="0">
                          <a:solidFill>
                            <a:srgbClr val="008000"/>
                          </a:solidFill>
                          <a:latin typeface="ＭＳ 明朝"/>
                          <a:ea typeface="ＭＳ 明朝"/>
                          <a:cs typeface="ＭＳ 明朝"/>
                        </a:rPr>
                        <a:t>じゅ</a:t>
                      </a:r>
                      <a:endParaRPr lang="en-US" sz="2800" b="1" dirty="0">
                        <a:solidFill>
                          <a:srgbClr val="008000"/>
                        </a:solidFill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 marL="87071" marR="87071"/>
                </a:tc>
                <a:tc>
                  <a:txBody>
                    <a:bodyPr/>
                    <a:lstStyle/>
                    <a:p>
                      <a:r>
                        <a:rPr lang="ja-JP" altLang="en-US" sz="2800" b="1" dirty="0" smtClean="0">
                          <a:solidFill>
                            <a:srgbClr val="008000"/>
                          </a:solidFill>
                          <a:latin typeface="ＭＳ 明朝"/>
                          <a:ea typeface="ＭＳ 明朝"/>
                          <a:cs typeface="ＭＳ 明朝"/>
                        </a:rPr>
                        <a:t>ぎゅ</a:t>
                      </a:r>
                      <a:endParaRPr lang="en-US" sz="2800" b="1" dirty="0">
                        <a:solidFill>
                          <a:srgbClr val="008000"/>
                        </a:solidFill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 marL="87071" marR="87071"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ぷ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 marL="87071" marR="87071"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ぶ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 marL="87071" marR="87071"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solidFill>
                            <a:srgbClr val="0000FF"/>
                          </a:solidFill>
                          <a:latin typeface="ＭＳ 明朝"/>
                          <a:ea typeface="ＭＳ 明朝"/>
                          <a:cs typeface="ＭＳ 明朝"/>
                        </a:rPr>
                        <a:t>づ</a:t>
                      </a:r>
                      <a:endParaRPr lang="en-US" sz="3200" b="1" dirty="0">
                        <a:solidFill>
                          <a:srgbClr val="0000FF"/>
                        </a:solidFill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 marL="87071" marR="87071"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ず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 marL="87071" marR="87071"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ぐ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 marL="87071" marR="87071"/>
                </a:tc>
                <a:tc>
                  <a:txBody>
                    <a:bodyPr/>
                    <a:lstStyle/>
                    <a:p>
                      <a:r>
                        <a:rPr 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う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 marL="87071" marR="87071"/>
                </a:tc>
              </a:tr>
              <a:tr h="815461">
                <a:tc>
                  <a:txBody>
                    <a:bodyPr/>
                    <a:lstStyle/>
                    <a:p>
                      <a:endParaRPr lang="en-US" sz="2800">
                        <a:solidFill>
                          <a:srgbClr val="008000"/>
                        </a:solidFill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 marL="87071" marR="87071"/>
                </a:tc>
                <a:tc>
                  <a:txBody>
                    <a:bodyPr/>
                    <a:lstStyle/>
                    <a:p>
                      <a:endParaRPr lang="en-US" sz="2800" b="1">
                        <a:solidFill>
                          <a:srgbClr val="008000"/>
                        </a:solidFill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 marL="87071" marR="87071"/>
                </a:tc>
                <a:tc>
                  <a:txBody>
                    <a:bodyPr/>
                    <a:lstStyle/>
                    <a:p>
                      <a:endParaRPr lang="en-US" sz="2800" b="1" dirty="0">
                        <a:solidFill>
                          <a:srgbClr val="008000"/>
                        </a:solidFill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 marL="87071" marR="87071"/>
                </a:tc>
                <a:tc>
                  <a:txBody>
                    <a:bodyPr/>
                    <a:lstStyle/>
                    <a:p>
                      <a:endParaRPr lang="en-US" sz="2800" b="1" dirty="0">
                        <a:solidFill>
                          <a:srgbClr val="008000"/>
                        </a:solidFill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 marL="87071" marR="87071"/>
                </a:tc>
                <a:tc>
                  <a:txBody>
                    <a:bodyPr/>
                    <a:lstStyle/>
                    <a:p>
                      <a:endParaRPr lang="en-US" sz="2800" b="1" dirty="0">
                        <a:solidFill>
                          <a:srgbClr val="008000"/>
                        </a:solidFill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 marL="87071" marR="87071"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ぺ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 marL="87071" marR="87071"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べ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 marL="87071" marR="87071"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で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 marL="87071" marR="87071"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ぜ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 marL="87071" marR="87071"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げ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 marL="87071" marR="87071"/>
                </a:tc>
                <a:tc>
                  <a:txBody>
                    <a:bodyPr/>
                    <a:lstStyle/>
                    <a:p>
                      <a:r>
                        <a:rPr 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え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 marL="87071" marR="87071"/>
                </a:tc>
              </a:tr>
              <a:tr h="815461">
                <a:tc>
                  <a:txBody>
                    <a:bodyPr/>
                    <a:lstStyle/>
                    <a:p>
                      <a:r>
                        <a:rPr lang="ja-JP" altLang="en-US" sz="2800" b="1" dirty="0" smtClean="0">
                          <a:solidFill>
                            <a:srgbClr val="008000"/>
                          </a:solidFill>
                          <a:latin typeface="ＭＳ 明朝"/>
                          <a:ea typeface="ＭＳ 明朝"/>
                          <a:cs typeface="ＭＳ 明朝"/>
                        </a:rPr>
                        <a:t>ぴょ</a:t>
                      </a:r>
                      <a:endParaRPr lang="en-US" sz="2800" b="1" dirty="0">
                        <a:solidFill>
                          <a:srgbClr val="008000"/>
                        </a:solidFill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 marL="87071" marR="87071"/>
                </a:tc>
                <a:tc>
                  <a:txBody>
                    <a:bodyPr/>
                    <a:lstStyle/>
                    <a:p>
                      <a:r>
                        <a:rPr lang="ja-JP" altLang="en-US" sz="2800" b="1" dirty="0" smtClean="0">
                          <a:solidFill>
                            <a:srgbClr val="008000"/>
                          </a:solidFill>
                          <a:latin typeface="ＭＳ 明朝"/>
                          <a:ea typeface="ＭＳ 明朝"/>
                          <a:cs typeface="ＭＳ 明朝"/>
                        </a:rPr>
                        <a:t>びょ</a:t>
                      </a:r>
                      <a:endParaRPr lang="en-US" sz="2800" b="1" dirty="0">
                        <a:solidFill>
                          <a:srgbClr val="008000"/>
                        </a:solidFill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 marL="87071" marR="87071"/>
                </a:tc>
                <a:tc>
                  <a:txBody>
                    <a:bodyPr/>
                    <a:lstStyle/>
                    <a:p>
                      <a:r>
                        <a:rPr lang="ja-JP" altLang="en-US" sz="2800" b="1" dirty="0" smtClean="0">
                          <a:solidFill>
                            <a:srgbClr val="008000"/>
                          </a:solidFill>
                          <a:latin typeface="ＭＳ 明朝"/>
                          <a:ea typeface="ＭＳ 明朝"/>
                          <a:cs typeface="ＭＳ 明朝"/>
                        </a:rPr>
                        <a:t>ぢょ</a:t>
                      </a:r>
                      <a:endParaRPr lang="en-US" sz="2800" b="1" dirty="0">
                        <a:solidFill>
                          <a:srgbClr val="008000"/>
                        </a:solidFill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 marL="87071" marR="87071"/>
                </a:tc>
                <a:tc>
                  <a:txBody>
                    <a:bodyPr/>
                    <a:lstStyle/>
                    <a:p>
                      <a:r>
                        <a:rPr lang="ja-JP" altLang="en-US" sz="2800" b="1" dirty="0" smtClean="0">
                          <a:solidFill>
                            <a:srgbClr val="008000"/>
                          </a:solidFill>
                          <a:latin typeface="ＭＳ 明朝"/>
                          <a:ea typeface="ＭＳ 明朝"/>
                          <a:cs typeface="ＭＳ 明朝"/>
                        </a:rPr>
                        <a:t>じょ</a:t>
                      </a:r>
                      <a:endParaRPr lang="en-US" sz="2800" b="1" dirty="0">
                        <a:solidFill>
                          <a:srgbClr val="008000"/>
                        </a:solidFill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 marL="87071" marR="87071"/>
                </a:tc>
                <a:tc>
                  <a:txBody>
                    <a:bodyPr/>
                    <a:lstStyle/>
                    <a:p>
                      <a:r>
                        <a:rPr lang="ja-JP" altLang="en-US" sz="2800" b="1" dirty="0" smtClean="0">
                          <a:solidFill>
                            <a:srgbClr val="008000"/>
                          </a:solidFill>
                          <a:latin typeface="ＭＳ 明朝"/>
                          <a:ea typeface="ＭＳ 明朝"/>
                          <a:cs typeface="ＭＳ 明朝"/>
                        </a:rPr>
                        <a:t>ぎょ</a:t>
                      </a:r>
                      <a:endParaRPr lang="en-US" sz="2800" b="1" dirty="0">
                        <a:solidFill>
                          <a:srgbClr val="008000"/>
                        </a:solidFill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 marL="87071" marR="87071"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ぽ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 marL="87071" marR="87071"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ぼ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 marL="87071" marR="87071"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ど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 marL="87071" marR="87071"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ぞ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 marL="87071" marR="87071"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ご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 marL="87071" marR="87071"/>
                </a:tc>
                <a:tc>
                  <a:txBody>
                    <a:bodyPr/>
                    <a:lstStyle/>
                    <a:p>
                      <a:r>
                        <a:rPr 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お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 marL="87071" marR="87071"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DE51B-61B0-1642-BF4B-5519599215AB}" type="slidenum">
              <a:rPr lang="en-AU" smtClean="0"/>
              <a:pPr/>
              <a:t>13</a:t>
            </a:fld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49905" y="892502"/>
            <a:ext cx="6708183" cy="1143000"/>
          </a:xfrm>
        </p:spPr>
        <p:txBody>
          <a:bodyPr/>
          <a:lstStyle/>
          <a:p>
            <a:r>
              <a:rPr kumimoji="1" lang="en-AU" altLang="ja-JP" dirty="0" smtClean="0"/>
              <a:t>Dictation Practice</a:t>
            </a:r>
            <a:br>
              <a:rPr kumimoji="1" lang="en-AU" altLang="ja-JP" dirty="0" smtClean="0"/>
            </a:br>
            <a:r>
              <a:rPr kumimoji="1" lang="en-AU" altLang="ja-JP" dirty="0" smtClean="0"/>
              <a:t>Listen and write in </a:t>
            </a:r>
            <a:r>
              <a:rPr kumimoji="1" lang="en-AU" altLang="ja-JP" dirty="0" err="1" smtClean="0"/>
              <a:t>Hiranaga</a:t>
            </a:r>
            <a:r>
              <a:rPr kumimoji="1" lang="en-AU" altLang="ja-JP" dirty="0" smtClean="0"/>
              <a:t/>
            </a:r>
            <a:br>
              <a:rPr kumimoji="1" lang="en-AU" altLang="ja-JP" dirty="0" smtClean="0"/>
            </a:br>
            <a:r>
              <a:rPr kumimoji="1" lang="en-AU" altLang="ja-JP" dirty="0" smtClean="0"/>
              <a:t>Be ready for the dictation quiz (Week 4 Tute)</a:t>
            </a:r>
            <a:endParaRPr kumimoji="1" lang="ja-JP" alt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78494" y="2240947"/>
            <a:ext cx="5092127" cy="452596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endParaRPr kumimoji="1" lang="en-AU" altLang="ja-JP" sz="6000" dirty="0" smtClean="0">
              <a:latin typeface="Tsukushi A Round Gothic" charset="-128"/>
              <a:ea typeface="Tsukushi A Round Gothic" charset="-128"/>
              <a:cs typeface="Tsukushi A Round Gothic" charset="-12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66D22-52EF-D142-80D7-D20BBDD838F6}" type="slidenum">
              <a:rPr lang="en-AU" smtClean="0"/>
              <a:pPr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370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2586789" y="0"/>
            <a:ext cx="6061383" cy="1370100"/>
          </a:xfrm>
        </p:spPr>
        <p:txBody>
          <a:bodyPr/>
          <a:lstStyle/>
          <a:p>
            <a:pPr eaLnBrk="1" hangingPunct="1"/>
            <a:r>
              <a:rPr lang="ja-JP" altLang="en-US" dirty="0" smtClean="0"/>
              <a:t>せんこうは</a:t>
            </a:r>
            <a:r>
              <a:rPr lang="ja-JP" altLang="en-US" dirty="0" smtClean="0">
                <a:solidFill>
                  <a:srgbClr val="660066"/>
                </a:solidFill>
              </a:rPr>
              <a:t>　なん</a:t>
            </a:r>
            <a:r>
              <a:rPr lang="ja-JP" altLang="en-US" dirty="0" smtClean="0">
                <a:solidFill>
                  <a:srgbClr val="000000"/>
                </a:solidFill>
              </a:rPr>
              <a:t>ですか。</a:t>
            </a:r>
            <a:r>
              <a:rPr lang="en-US" altLang="ja-JP" dirty="0" smtClean="0">
                <a:solidFill>
                  <a:srgbClr val="000000"/>
                </a:solidFill>
              </a:rPr>
              <a:t/>
            </a:r>
            <a:br>
              <a:rPr lang="en-US" altLang="ja-JP" dirty="0" smtClean="0">
                <a:solidFill>
                  <a:srgbClr val="000000"/>
                </a:solidFill>
              </a:rPr>
            </a:br>
            <a:r>
              <a:rPr lang="en-US" altLang="ja-JP" dirty="0" smtClean="0">
                <a:solidFill>
                  <a:srgbClr val="000000"/>
                </a:solidFill>
              </a:rPr>
              <a:t>What is your major?  </a:t>
            </a:r>
            <a:r>
              <a:rPr lang="en-US" altLang="ja-JP" sz="2400" dirty="0" err="1" smtClean="0">
                <a:solidFill>
                  <a:srgbClr val="000000"/>
                </a:solidFill>
              </a:rPr>
              <a:t>c/n</a:t>
            </a:r>
            <a:r>
              <a:rPr lang="en-US" altLang="ja-JP" sz="2400" dirty="0" smtClean="0">
                <a:solidFill>
                  <a:srgbClr val="000000"/>
                </a:solidFill>
              </a:rPr>
              <a:t> p.37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610" y="1340181"/>
            <a:ext cx="8226425" cy="497027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ja-JP" altLang="en-US" dirty="0" smtClean="0"/>
              <a:t>にほんけんきゅう　日本研究　</a:t>
            </a:r>
            <a:r>
              <a:rPr lang="en-US" altLang="ja-JP" dirty="0" smtClean="0"/>
              <a:t>Japanese studies</a:t>
            </a:r>
          </a:p>
          <a:p>
            <a:r>
              <a:rPr lang="ja-JP" altLang="en-US" dirty="0" smtClean="0"/>
              <a:t>たいようこうがく　太陽光学</a:t>
            </a:r>
            <a:r>
              <a:rPr lang="en-US" altLang="ja-JP" dirty="0" smtClean="0"/>
              <a:t>  solar </a:t>
            </a:r>
            <a:r>
              <a:rPr lang="en-US" dirty="0" smtClean="0"/>
              <a:t>photovoltaic studies</a:t>
            </a:r>
          </a:p>
          <a:p>
            <a:r>
              <a:rPr lang="ja-JP" altLang="en-US" dirty="0" smtClean="0"/>
              <a:t>こうくうがく　　航空学　</a:t>
            </a:r>
            <a:r>
              <a:rPr lang="en-US" altLang="ja-JP" dirty="0" smtClean="0"/>
              <a:t>aviation</a:t>
            </a:r>
          </a:p>
          <a:p>
            <a:r>
              <a:rPr lang="ja-JP" altLang="en-US" dirty="0" smtClean="0"/>
              <a:t>せきゆこうがく　石油工学　</a:t>
            </a:r>
            <a:r>
              <a:rPr lang="en-US" altLang="ja-JP" dirty="0" smtClean="0"/>
              <a:t>petro engineering</a:t>
            </a:r>
          </a:p>
          <a:p>
            <a:r>
              <a:rPr lang="ja-JP" altLang="en-US" dirty="0" smtClean="0"/>
              <a:t>ほけんとうけいがく　保険統計学　</a:t>
            </a:r>
            <a:r>
              <a:rPr lang="en-US" altLang="ja-JP" dirty="0" smtClean="0"/>
              <a:t>actuarial studies</a:t>
            </a:r>
          </a:p>
          <a:p>
            <a:r>
              <a:rPr lang="ja-JP" altLang="en-US" dirty="0" smtClean="0"/>
              <a:t>はんざいがく　犯罪学　</a:t>
            </a:r>
            <a:r>
              <a:rPr lang="en-US" altLang="ja-JP" dirty="0" smtClean="0"/>
              <a:t>criminology</a:t>
            </a:r>
          </a:p>
          <a:p>
            <a:r>
              <a:rPr lang="ja-JP" altLang="en-US" dirty="0" smtClean="0"/>
              <a:t>しゃかいかがく　社会科学　</a:t>
            </a:r>
            <a:r>
              <a:rPr lang="en-US" altLang="ja-JP" dirty="0" smtClean="0"/>
              <a:t>social sciences</a:t>
            </a:r>
          </a:p>
          <a:p>
            <a:r>
              <a:rPr lang="ja-JP" altLang="en-US" dirty="0" smtClean="0"/>
              <a:t>しゃかいふくし　社会福祉　</a:t>
            </a:r>
            <a:r>
              <a:rPr lang="en-US" altLang="ja-JP" dirty="0" smtClean="0"/>
              <a:t>social welfare studies</a:t>
            </a:r>
          </a:p>
          <a:p>
            <a:r>
              <a:rPr lang="ja-JP" altLang="en-US" dirty="0" smtClean="0"/>
              <a:t>バイオテクノロジー　</a:t>
            </a:r>
            <a:r>
              <a:rPr lang="en-US" altLang="ja-JP" dirty="0" smtClean="0"/>
              <a:t>[</a:t>
            </a:r>
            <a:r>
              <a:rPr lang="en-US" altLang="ja-JP" dirty="0" err="1" smtClean="0"/>
              <a:t>baiotekunorojii</a:t>
            </a:r>
            <a:r>
              <a:rPr lang="en-US" altLang="ja-JP" dirty="0" smtClean="0"/>
              <a:t>] bio-technology</a:t>
            </a:r>
          </a:p>
          <a:p>
            <a:r>
              <a:rPr lang="ja-JP" altLang="en-US" dirty="0" smtClean="0"/>
              <a:t>ちゅうとうきょういく　中等教育　</a:t>
            </a:r>
            <a:r>
              <a:rPr lang="en-US" altLang="ja-JP" dirty="0" smtClean="0"/>
              <a:t>secondary education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94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-332154"/>
            <a:ext cx="6352402" cy="1370100"/>
          </a:xfrm>
        </p:spPr>
        <p:txBody>
          <a:bodyPr/>
          <a:lstStyle/>
          <a:p>
            <a:pPr eaLnBrk="1" hangingPunct="1"/>
            <a:r>
              <a:rPr lang="ja-JP" altLang="en-US" dirty="0" smtClean="0"/>
              <a:t>せんこうは　なん　ですか。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920" y="1170354"/>
            <a:ext cx="8226425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 smtClean="0">
                <a:solidFill>
                  <a:srgbClr val="0000FF"/>
                </a:solidFill>
              </a:rPr>
              <a:t>John </a:t>
            </a:r>
            <a:r>
              <a:rPr lang="en-US" altLang="ja-JP" dirty="0" smtClean="0"/>
              <a:t>and </a:t>
            </a:r>
            <a:r>
              <a:rPr lang="en-US" altLang="ja-JP" dirty="0" err="1" smtClean="0"/>
              <a:t>Yuuko</a:t>
            </a:r>
            <a:endParaRPr lang="en-US" altLang="ja-JP" dirty="0" smtClean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>
                <a:solidFill>
                  <a:srgbClr val="0000FF"/>
                </a:solidFill>
              </a:rPr>
              <a:t>あのう、ゆうこさん、せんこうは　なん　ですか。</a:t>
            </a:r>
            <a:endParaRPr lang="en-US" altLang="ja-JP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ja-JP" altLang="en-US" dirty="0" smtClean="0">
                <a:solidFill>
                  <a:srgbClr val="000000"/>
                </a:solidFill>
              </a:rPr>
              <a:t>にほんけんきゅう</a:t>
            </a:r>
            <a:r>
              <a:rPr lang="ja-JP" altLang="ja-JP" dirty="0">
                <a:solidFill>
                  <a:srgbClr val="000000"/>
                </a:solidFill>
              </a:rPr>
              <a:t>　</a:t>
            </a:r>
            <a:r>
              <a:rPr lang="ja-JP" altLang="en-US" dirty="0" smtClean="0">
                <a:solidFill>
                  <a:srgbClr val="000000"/>
                </a:solidFill>
              </a:rPr>
              <a:t>です。</a:t>
            </a:r>
            <a:endParaRPr lang="en-US" altLang="ja-JP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ja-JP" altLang="en-US" dirty="0" smtClean="0">
                <a:solidFill>
                  <a:srgbClr val="0000FF"/>
                </a:solidFill>
              </a:rPr>
              <a:t>にほんけんきゅう？</a:t>
            </a:r>
            <a:r>
              <a:rPr lang="ja-JP" altLang="en-US" dirty="0" smtClean="0">
                <a:solidFill>
                  <a:srgbClr val="FF0000"/>
                </a:solidFill>
              </a:rPr>
              <a:t>にほんけんきゅうって　なんですか。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dirty="0" smtClean="0"/>
              <a:t>あ、にほんけんきゅうは　</a:t>
            </a:r>
            <a:r>
              <a:rPr lang="en-US" altLang="ja-JP" dirty="0" smtClean="0"/>
              <a:t>Japanese Studies</a:t>
            </a:r>
            <a:r>
              <a:rPr lang="ja-JP" altLang="en-US" dirty="0" smtClean="0"/>
              <a:t>　です。</a:t>
            </a:r>
            <a:endParaRPr lang="en-AU" altLang="ja-JP" dirty="0" smtClean="0"/>
          </a:p>
          <a:p>
            <a:pPr marL="0" indent="0">
              <a:buNone/>
            </a:pPr>
            <a:r>
              <a:rPr lang="ja-JP" altLang="en-US" dirty="0" smtClean="0">
                <a:solidFill>
                  <a:srgbClr val="0000FF"/>
                </a:solidFill>
              </a:rPr>
              <a:t>あぁ。</a:t>
            </a:r>
            <a:endParaRPr lang="en-US" altLang="ja-JP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ja-JP" altLang="en-US" dirty="0" smtClean="0"/>
              <a:t>ジョンさんは　せんこうは？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>
                <a:solidFill>
                  <a:srgbClr val="0000FF"/>
                </a:solidFill>
              </a:rPr>
              <a:t>けいざい　です。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 smtClean="0"/>
              <a:t>あ、そうですか。</a:t>
            </a:r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dirty="0" smtClean="0">
                <a:solidFill>
                  <a:srgbClr val="24BC20"/>
                </a:solidFill>
              </a:rPr>
              <a:t>せんこうは　まだ　ありません。</a:t>
            </a:r>
            <a:r>
              <a:rPr lang="en-US" altLang="ja-JP" dirty="0" smtClean="0">
                <a:solidFill>
                  <a:srgbClr val="24BC20"/>
                </a:solidFill>
              </a:rPr>
              <a:t>(I don’t yet have a major)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52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2189747" y="348916"/>
            <a:ext cx="6470456" cy="860063"/>
          </a:xfrm>
        </p:spPr>
        <p:txBody>
          <a:bodyPr/>
          <a:lstStyle/>
          <a:p>
            <a:r>
              <a:rPr lang="en-US" altLang="ja-JP" dirty="0" smtClean="0">
                <a:solidFill>
                  <a:srgbClr val="FF0000"/>
                </a:solidFill>
              </a:rPr>
              <a:t>Sequence: University</a:t>
            </a:r>
            <a:r>
              <a:rPr lang="ja-JP" altLang="en-US" dirty="0" smtClean="0">
                <a:solidFill>
                  <a:srgbClr val="FF0000"/>
                </a:solidFill>
              </a:rPr>
              <a:t>　</a:t>
            </a:r>
            <a:r>
              <a:rPr lang="en-AU" altLang="ja-JP" dirty="0" smtClean="0">
                <a:solidFill>
                  <a:srgbClr val="FF0000"/>
                </a:solidFill>
              </a:rPr>
              <a:t/>
            </a:r>
            <a:br>
              <a:rPr lang="en-AU" altLang="ja-JP" dirty="0" smtClean="0">
                <a:solidFill>
                  <a:srgbClr val="FF0000"/>
                </a:solidFill>
              </a:rPr>
            </a:br>
            <a:r>
              <a:rPr lang="en-US" altLang="ja-JP" dirty="0" smtClean="0">
                <a:solidFill>
                  <a:srgbClr val="0000FF"/>
                </a:solidFill>
              </a:rPr>
              <a:t>John </a:t>
            </a:r>
            <a:r>
              <a:rPr lang="en-US" altLang="ja-JP" dirty="0"/>
              <a:t>and </a:t>
            </a:r>
            <a:r>
              <a:rPr lang="en-US" altLang="ja-JP" dirty="0" err="1" smtClean="0"/>
              <a:t>Yuuko</a:t>
            </a:r>
            <a:r>
              <a:rPr lang="en-US" altLang="ja-JP" dirty="0" smtClean="0"/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347599"/>
            <a:ext cx="8454631" cy="5510401"/>
          </a:xfrm>
        </p:spPr>
        <p:txBody>
          <a:bodyPr/>
          <a:lstStyle/>
          <a:p>
            <a:pPr marL="0" indent="0">
              <a:lnSpc>
                <a:spcPts val="2500"/>
              </a:lnSpc>
              <a:spcBef>
                <a:spcPts val="400"/>
              </a:spcBef>
              <a:buNone/>
            </a:pPr>
            <a:r>
              <a:rPr lang="ja-JP" altLang="en-US" dirty="0" smtClean="0">
                <a:solidFill>
                  <a:srgbClr val="0000FF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あのう、ゆうこさん、ゆうこさんは　なんねんせい　ですか。</a:t>
            </a:r>
            <a:r>
              <a:rPr lang="en-US" altLang="ja-JP" dirty="0" smtClean="0">
                <a:solidFill>
                  <a:srgbClr val="24BC20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(year)</a:t>
            </a:r>
          </a:p>
          <a:p>
            <a:pPr marL="0" indent="0">
              <a:lnSpc>
                <a:spcPts val="2500"/>
              </a:lnSpc>
              <a:spcBef>
                <a:spcPts val="400"/>
              </a:spcBef>
              <a:buNone/>
            </a:pPr>
            <a:r>
              <a:rPr lang="ja-JP" altLang="en-US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にねんせいです。</a:t>
            </a:r>
            <a:endParaRPr lang="en-US" altLang="ja-JP" dirty="0" smtClean="0"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marL="0" indent="0">
              <a:lnSpc>
                <a:spcPts val="2500"/>
              </a:lnSpc>
              <a:spcBef>
                <a:spcPts val="400"/>
              </a:spcBef>
              <a:buNone/>
            </a:pPr>
            <a:r>
              <a:rPr lang="ja-JP" altLang="en-US" dirty="0" smtClean="0">
                <a:solidFill>
                  <a:srgbClr val="0000FF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あ、そうですか。</a:t>
            </a:r>
            <a:endParaRPr lang="en-US" altLang="ja-JP" dirty="0" smtClean="0">
              <a:solidFill>
                <a:srgbClr val="0000FF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marL="0" indent="0">
              <a:lnSpc>
                <a:spcPts val="2500"/>
              </a:lnSpc>
              <a:spcBef>
                <a:spcPts val="400"/>
              </a:spcBef>
              <a:buNone/>
            </a:pPr>
            <a:r>
              <a:rPr lang="ja-JP" altLang="en-US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ジョンさんは　なんねんせい　ですか。</a:t>
            </a:r>
            <a:endParaRPr lang="en-US" altLang="ja-JP" dirty="0" smtClean="0"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marL="0" indent="0">
              <a:lnSpc>
                <a:spcPts val="2500"/>
              </a:lnSpc>
              <a:spcBef>
                <a:spcPts val="400"/>
              </a:spcBef>
              <a:buNone/>
            </a:pPr>
            <a:r>
              <a:rPr lang="ja-JP" altLang="en-US" dirty="0" smtClean="0">
                <a:solidFill>
                  <a:srgbClr val="0000FF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さんねんせい　です。</a:t>
            </a:r>
            <a:endParaRPr lang="en-US" altLang="ja-JP" dirty="0"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marL="0" indent="0">
              <a:lnSpc>
                <a:spcPts val="2500"/>
              </a:lnSpc>
              <a:spcBef>
                <a:spcPts val="400"/>
              </a:spcBef>
              <a:buNone/>
            </a:pPr>
            <a:r>
              <a:rPr lang="ja-JP" altLang="en-US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あ、そうですか。なにがくぶ　ですか。</a:t>
            </a:r>
            <a:r>
              <a:rPr lang="en-US" altLang="ja-JP" dirty="0" smtClean="0">
                <a:solidFill>
                  <a:srgbClr val="24BC20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(faculty)</a:t>
            </a:r>
          </a:p>
          <a:p>
            <a:pPr marL="0" indent="0">
              <a:lnSpc>
                <a:spcPts val="2500"/>
              </a:lnSpc>
              <a:spcBef>
                <a:spcPts val="400"/>
              </a:spcBef>
              <a:buNone/>
            </a:pPr>
            <a:r>
              <a:rPr lang="ja-JP" altLang="en-US" dirty="0" smtClean="0">
                <a:solidFill>
                  <a:srgbClr val="0000FF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しょうがくぶです。</a:t>
            </a:r>
            <a:endParaRPr lang="en-US" altLang="ja-JP" dirty="0" smtClean="0">
              <a:solidFill>
                <a:srgbClr val="0000FF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marL="0" indent="0">
              <a:lnSpc>
                <a:spcPts val="2500"/>
              </a:lnSpc>
              <a:spcBef>
                <a:spcPts val="400"/>
              </a:spcBef>
              <a:buNone/>
            </a:pPr>
            <a:r>
              <a:rPr lang="ja-JP" altLang="en-US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しょうがくぶですか。せんこうは　なんですか。</a:t>
            </a:r>
            <a:r>
              <a:rPr lang="en-US" altLang="ja-JP" dirty="0" smtClean="0">
                <a:solidFill>
                  <a:srgbClr val="24BC20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(major)</a:t>
            </a:r>
          </a:p>
          <a:p>
            <a:pPr marL="0" indent="0">
              <a:lnSpc>
                <a:spcPts val="2500"/>
              </a:lnSpc>
              <a:spcBef>
                <a:spcPts val="400"/>
              </a:spcBef>
              <a:buNone/>
            </a:pPr>
            <a:r>
              <a:rPr lang="ja-JP" altLang="en-US" dirty="0" smtClean="0">
                <a:solidFill>
                  <a:srgbClr val="0000FF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けいざいです。ゆうこさんは、なにがくぶですか。</a:t>
            </a:r>
            <a:endParaRPr lang="en-US" altLang="ja-JP" dirty="0" smtClean="0">
              <a:solidFill>
                <a:srgbClr val="0000FF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marL="0" indent="0">
              <a:lnSpc>
                <a:spcPts val="2500"/>
              </a:lnSpc>
              <a:spcBef>
                <a:spcPts val="400"/>
              </a:spcBef>
              <a:buNone/>
            </a:pPr>
            <a:r>
              <a:rPr lang="ja-JP" altLang="en-US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ぶんがくぶです。せんこうは　にほんけんきゅうです。</a:t>
            </a:r>
            <a:endParaRPr lang="en-US" altLang="ja-JP" dirty="0" smtClean="0"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marL="0" indent="0">
              <a:lnSpc>
                <a:spcPts val="2500"/>
              </a:lnSpc>
              <a:spcBef>
                <a:spcPts val="400"/>
              </a:spcBef>
              <a:buNone/>
            </a:pPr>
            <a:r>
              <a:rPr lang="ja-JP" altLang="en-US" dirty="0" smtClean="0">
                <a:solidFill>
                  <a:srgbClr val="0000FF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え？にほんけんきゅうって　なんですか。</a:t>
            </a:r>
            <a:r>
              <a:rPr lang="en-US" altLang="ja-JP" dirty="0" smtClean="0">
                <a:solidFill>
                  <a:srgbClr val="24BC20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(meaning)</a:t>
            </a:r>
          </a:p>
          <a:p>
            <a:pPr marL="0" indent="0">
              <a:lnSpc>
                <a:spcPts val="2500"/>
              </a:lnSpc>
              <a:spcBef>
                <a:spcPts val="400"/>
              </a:spcBef>
              <a:buNone/>
            </a:pPr>
            <a:r>
              <a:rPr lang="ja-JP" altLang="en-US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あ、</a:t>
            </a:r>
            <a:r>
              <a:rPr lang="en-US" altLang="ja-JP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Japanese Studies</a:t>
            </a:r>
            <a:r>
              <a:rPr lang="ja-JP" altLang="en-US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です。</a:t>
            </a:r>
            <a:endParaRPr lang="en-US" altLang="ja-JP" dirty="0" smtClean="0"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marL="0" indent="0">
              <a:lnSpc>
                <a:spcPts val="2500"/>
              </a:lnSpc>
              <a:spcBef>
                <a:spcPts val="400"/>
              </a:spcBef>
              <a:buNone/>
            </a:pPr>
            <a:r>
              <a:rPr lang="ja-JP" altLang="en-US" dirty="0" smtClean="0">
                <a:solidFill>
                  <a:srgbClr val="0000FF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あ、そうですか。</a:t>
            </a:r>
            <a:endParaRPr lang="en-US" altLang="ja-JP" dirty="0" smtClean="0">
              <a:solidFill>
                <a:srgbClr val="0000FF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marL="0" indent="0">
              <a:lnSpc>
                <a:spcPts val="2500"/>
              </a:lnSpc>
              <a:buNone/>
            </a:pPr>
            <a:endParaRPr lang="en-US" altLang="ja-JP" dirty="0" smtClean="0"/>
          </a:p>
          <a:p>
            <a:pPr marL="0" indent="0">
              <a:lnSpc>
                <a:spcPts val="25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23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3600" dirty="0" smtClean="0"/>
              <a:t>どこ・</a:t>
            </a:r>
            <a:r>
              <a:rPr lang="ja-JP" altLang="en-US" sz="3600" dirty="0" smtClean="0">
                <a:solidFill>
                  <a:srgbClr val="660066"/>
                </a:solidFill>
              </a:rPr>
              <a:t>どちら</a:t>
            </a:r>
            <a:r>
              <a:rPr lang="ja-JP" altLang="en-US" sz="3600" dirty="0"/>
              <a:t>　</a:t>
            </a:r>
            <a:r>
              <a:rPr lang="en-US" altLang="ja-JP" sz="3600" dirty="0"/>
              <a:t>where</a:t>
            </a:r>
            <a:endParaRPr lang="en-US" sz="36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888958"/>
            <a:ext cx="8686800" cy="4435642"/>
          </a:xfrm>
        </p:spPr>
        <p:txBody>
          <a:bodyPr>
            <a:normAutofit/>
          </a:bodyPr>
          <a:lstStyle/>
          <a:p>
            <a:pPr eaLnBrk="1" hangingPunct="1">
              <a:buFont typeface="Wingdings" charset="2"/>
              <a:buNone/>
            </a:pPr>
            <a:r>
              <a:rPr lang="en-US" altLang="ja-JP" dirty="0" smtClean="0"/>
              <a:t>A: </a:t>
            </a:r>
            <a:r>
              <a:rPr lang="ja-JP" altLang="en-US" sz="2800" dirty="0" smtClean="0"/>
              <a:t>アリスさん　</a:t>
            </a:r>
            <a:r>
              <a:rPr lang="ja-JP" altLang="en-US" sz="2800" dirty="0" smtClean="0">
                <a:solidFill>
                  <a:srgbClr val="FF6600"/>
                </a:solidFill>
              </a:rPr>
              <a:t>の</a:t>
            </a:r>
            <a:r>
              <a:rPr lang="ja-JP" altLang="en-US" sz="2800" dirty="0" smtClean="0"/>
              <a:t>　</a:t>
            </a:r>
            <a:r>
              <a:rPr lang="ja-JP" altLang="en-US" sz="2800" b="1" dirty="0" smtClean="0">
                <a:solidFill>
                  <a:srgbClr val="7030A0"/>
                </a:solidFill>
              </a:rPr>
              <a:t>お</a:t>
            </a:r>
            <a:r>
              <a:rPr lang="ja-JP" altLang="en-US" sz="2800" dirty="0" smtClean="0"/>
              <a:t>くに　</a:t>
            </a:r>
            <a:r>
              <a:rPr lang="ja-JP" altLang="en-US" sz="2800" dirty="0" smtClean="0">
                <a:solidFill>
                  <a:srgbClr val="FF6600"/>
                </a:solidFill>
              </a:rPr>
              <a:t>は</a:t>
            </a:r>
            <a:r>
              <a:rPr lang="ja-JP" altLang="en-US" sz="2800" dirty="0" smtClean="0"/>
              <a:t>　</a:t>
            </a:r>
            <a:r>
              <a:rPr lang="ja-JP" altLang="en-US" sz="2800" dirty="0" smtClean="0">
                <a:solidFill>
                  <a:srgbClr val="660066"/>
                </a:solidFill>
              </a:rPr>
              <a:t>どちら</a:t>
            </a:r>
            <a:r>
              <a:rPr lang="ja-JP" altLang="en-US" sz="2800" dirty="0" smtClean="0"/>
              <a:t>　です　</a:t>
            </a:r>
            <a:r>
              <a:rPr lang="ja-JP" altLang="en-US" sz="2800" dirty="0" smtClean="0">
                <a:solidFill>
                  <a:srgbClr val="FF6600"/>
                </a:solidFill>
              </a:rPr>
              <a:t>か</a:t>
            </a:r>
            <a:r>
              <a:rPr lang="ja-JP" altLang="en-US" sz="2800" dirty="0" smtClean="0"/>
              <a:t>。</a:t>
            </a:r>
            <a:endParaRPr lang="en-US" altLang="ja-JP" sz="2800" dirty="0" smtClean="0"/>
          </a:p>
          <a:p>
            <a:pPr eaLnBrk="1" hangingPunct="1">
              <a:buFont typeface="Wingdings" charset="2"/>
              <a:buNone/>
            </a:pPr>
            <a:r>
              <a:rPr lang="en-US" altLang="ja-JP" sz="2800" dirty="0" smtClean="0"/>
              <a:t>    Alice Ms    </a:t>
            </a:r>
            <a:r>
              <a:rPr lang="en-US" altLang="ja-JP" sz="2800" dirty="0" smtClean="0">
                <a:solidFill>
                  <a:srgbClr val="FF6600"/>
                </a:solidFill>
              </a:rPr>
              <a:t>‘s  </a:t>
            </a:r>
            <a:r>
              <a:rPr lang="en-AU" altLang="ja-JP" sz="2800" dirty="0" smtClean="0">
                <a:solidFill>
                  <a:srgbClr val="7030A0"/>
                </a:solidFill>
              </a:rPr>
              <a:t>hon-</a:t>
            </a:r>
            <a:r>
              <a:rPr lang="en-US" altLang="ja-JP" sz="2800" dirty="0" smtClean="0"/>
              <a:t>home</a:t>
            </a:r>
            <a:r>
              <a:rPr lang="en-US" altLang="ja-JP" sz="2800" dirty="0"/>
              <a:t> </a:t>
            </a:r>
            <a:r>
              <a:rPr lang="en-US" altLang="ja-JP" sz="2800" dirty="0" smtClean="0"/>
              <a:t>land </a:t>
            </a:r>
            <a:r>
              <a:rPr lang="en-US" altLang="ja-JP" sz="2800" dirty="0" smtClean="0">
                <a:solidFill>
                  <a:srgbClr val="FF6600"/>
                </a:solidFill>
              </a:rPr>
              <a:t>T</a:t>
            </a:r>
            <a:r>
              <a:rPr lang="en-US" altLang="ja-JP" sz="2800" dirty="0" smtClean="0"/>
              <a:t>   </a:t>
            </a:r>
            <a:r>
              <a:rPr lang="en-US" altLang="ja-JP" sz="2800" dirty="0" smtClean="0">
                <a:solidFill>
                  <a:srgbClr val="660066"/>
                </a:solidFill>
              </a:rPr>
              <a:t>where</a:t>
            </a:r>
            <a:r>
              <a:rPr lang="en-US" altLang="ja-JP" sz="2800" dirty="0" smtClean="0"/>
              <a:t>     is  </a:t>
            </a:r>
            <a:r>
              <a:rPr lang="en-US" altLang="ja-JP" sz="2800" dirty="0" smtClean="0">
                <a:solidFill>
                  <a:srgbClr val="FF6600"/>
                </a:solidFill>
              </a:rPr>
              <a:t> Q</a:t>
            </a:r>
          </a:p>
          <a:p>
            <a:pPr eaLnBrk="1" hangingPunct="1">
              <a:buFont typeface="Wingdings" charset="2"/>
              <a:buNone/>
            </a:pPr>
            <a:endParaRPr lang="en-US" altLang="ja-JP" sz="2800" dirty="0" smtClean="0">
              <a:solidFill>
                <a:srgbClr val="FF6600"/>
              </a:solidFill>
            </a:endParaRPr>
          </a:p>
          <a:p>
            <a:pPr eaLnBrk="1" hangingPunct="1">
              <a:buFont typeface="Wingdings" charset="2"/>
              <a:buNone/>
            </a:pPr>
            <a:r>
              <a:rPr lang="en-US" altLang="ja-JP" sz="2800" dirty="0" smtClean="0"/>
              <a:t>B:(    </a:t>
            </a:r>
            <a:r>
              <a:rPr lang="ja-JP" altLang="en-US" sz="2800" dirty="0" smtClean="0"/>
              <a:t>くに　は</a:t>
            </a:r>
            <a:r>
              <a:rPr lang="en-US" altLang="ja-JP" sz="2800" dirty="0" smtClean="0"/>
              <a:t>    ) </a:t>
            </a:r>
            <a:r>
              <a:rPr lang="ja-JP" altLang="en-US" sz="2800" dirty="0" smtClean="0"/>
              <a:t>ちゅうごく　です。</a:t>
            </a:r>
            <a:r>
              <a:rPr lang="en-US" altLang="ja-JP" sz="2800" dirty="0" smtClean="0"/>
              <a:t>                                   </a:t>
            </a:r>
            <a:r>
              <a:rPr lang="ja-JP" altLang="en-US" sz="2800" dirty="0" smtClean="0"/>
              <a:t>　　　</a:t>
            </a:r>
            <a:endParaRPr lang="en-US" altLang="ja-JP" sz="2800" dirty="0" smtClean="0"/>
          </a:p>
          <a:p>
            <a:pPr eaLnBrk="1" hangingPunct="1">
              <a:buFont typeface="Wingdings" charset="2"/>
              <a:buNone/>
            </a:pPr>
            <a:r>
              <a:rPr lang="en-US" altLang="ja-JP" sz="2800" dirty="0" smtClean="0"/>
              <a:t>    ( My home land    ) China       is</a:t>
            </a:r>
          </a:p>
          <a:p>
            <a:pPr eaLnBrk="1" hangingPunct="1">
              <a:buFont typeface="Wingdings" charset="2"/>
              <a:buNone/>
            </a:pPr>
            <a:endParaRPr lang="en-US" altLang="ja-JP" sz="2800" dirty="0" smtClean="0"/>
          </a:p>
          <a:p>
            <a:pPr eaLnBrk="1" hangingPunct="1">
              <a:buFont typeface="Wingdings" charset="2"/>
              <a:buNone/>
            </a:pPr>
            <a:r>
              <a:rPr lang="en-US" altLang="ja-JP" sz="2800" dirty="0" smtClean="0"/>
              <a:t>A: </a:t>
            </a:r>
            <a:r>
              <a:rPr lang="ja-JP" altLang="en-US" sz="2800" dirty="0" smtClean="0"/>
              <a:t>ああ、そうですか。　</a:t>
            </a: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dirty="0"/>
              <a:t>どこ</a:t>
            </a:r>
            <a:r>
              <a:rPr lang="en-US" altLang="ja-JP" dirty="0"/>
              <a:t>•</a:t>
            </a:r>
            <a:r>
              <a:rPr lang="ja-JP" altLang="en-US" dirty="0" smtClean="0">
                <a:solidFill>
                  <a:srgbClr val="660066"/>
                </a:solidFill>
              </a:rPr>
              <a:t>どちら</a:t>
            </a:r>
            <a:r>
              <a:rPr lang="en-US" altLang="ja-JP" dirty="0" smtClean="0">
                <a:solidFill>
                  <a:srgbClr val="660066"/>
                </a:solidFill>
              </a:rPr>
              <a:t> </a:t>
            </a:r>
            <a:r>
              <a:rPr lang="ja-JP" altLang="en-US" dirty="0" smtClean="0">
                <a:solidFill>
                  <a:srgbClr val="E34F00"/>
                </a:solidFill>
              </a:rPr>
              <a:t>から</a:t>
            </a:r>
            <a:r>
              <a:rPr lang="ja-JP" altLang="en-US" dirty="0"/>
              <a:t>　</a:t>
            </a:r>
            <a:r>
              <a:rPr lang="en-US" altLang="ja-JP" dirty="0" smtClean="0"/>
              <a:t>where</a:t>
            </a:r>
            <a:r>
              <a:rPr lang="en-US" altLang="ja-JP" dirty="0"/>
              <a:t> </a:t>
            </a:r>
            <a:r>
              <a:rPr lang="en-US" altLang="ja-JP" dirty="0" smtClean="0">
                <a:solidFill>
                  <a:srgbClr val="E34F00"/>
                </a:solidFill>
              </a:rPr>
              <a:t>from</a:t>
            </a:r>
            <a:endParaRPr lang="en-US" dirty="0">
              <a:solidFill>
                <a:srgbClr val="E34F00"/>
              </a:solidFill>
            </a:endParaRP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>
          <a:xfrm>
            <a:off x="-1" y="1600200"/>
            <a:ext cx="9396663" cy="4495800"/>
          </a:xfrm>
        </p:spPr>
        <p:txBody>
          <a:bodyPr>
            <a:normAutofit/>
          </a:bodyPr>
          <a:lstStyle/>
          <a:p>
            <a:pPr eaLnBrk="1" hangingPunct="1">
              <a:buFont typeface="Wingdings" charset="2"/>
              <a:buNone/>
            </a:pPr>
            <a:r>
              <a:rPr lang="en-US" altLang="ja-JP" sz="2800" dirty="0" smtClean="0"/>
              <a:t>A:</a:t>
            </a:r>
            <a:r>
              <a:rPr lang="ja-JP" altLang="en-US" sz="2000" dirty="0" smtClean="0"/>
              <a:t>（アリスさんは）</a:t>
            </a:r>
            <a:r>
              <a:rPr lang="ja-JP" altLang="en-US" sz="2800" dirty="0" smtClean="0"/>
              <a:t>ちゅうごく　</a:t>
            </a:r>
            <a:r>
              <a:rPr lang="ja-JP" altLang="en-US" sz="2800" dirty="0" smtClean="0">
                <a:solidFill>
                  <a:srgbClr val="E34F00"/>
                </a:solidFill>
              </a:rPr>
              <a:t>の</a:t>
            </a:r>
            <a:r>
              <a:rPr lang="ja-JP" altLang="en-US" sz="2800" dirty="0" smtClean="0"/>
              <a:t>　</a:t>
            </a:r>
            <a:r>
              <a:rPr lang="ja-JP" altLang="en-US" sz="2800" dirty="0" smtClean="0">
                <a:solidFill>
                  <a:srgbClr val="660066"/>
                </a:solidFill>
              </a:rPr>
              <a:t>どちら</a:t>
            </a:r>
            <a:r>
              <a:rPr lang="ja-JP" altLang="en-US" sz="2800" dirty="0" smtClean="0"/>
              <a:t>　</a:t>
            </a:r>
            <a:r>
              <a:rPr lang="ja-JP" altLang="en-US" sz="2800" dirty="0" smtClean="0">
                <a:solidFill>
                  <a:srgbClr val="E34F00"/>
                </a:solidFill>
              </a:rPr>
              <a:t>から</a:t>
            </a:r>
            <a:r>
              <a:rPr lang="ja-JP" altLang="en-US" sz="2800" dirty="0" smtClean="0"/>
              <a:t>　です</a:t>
            </a:r>
            <a:r>
              <a:rPr lang="ja-JP" altLang="en-US" sz="2800" dirty="0" smtClean="0">
                <a:solidFill>
                  <a:srgbClr val="E34F00"/>
                </a:solidFill>
              </a:rPr>
              <a:t>か</a:t>
            </a:r>
            <a:r>
              <a:rPr lang="ja-JP" altLang="en-US" sz="2800" dirty="0" smtClean="0"/>
              <a:t>。</a:t>
            </a:r>
            <a:endParaRPr lang="en-US" altLang="ja-JP" sz="2800" dirty="0" smtClean="0"/>
          </a:p>
          <a:p>
            <a:pPr eaLnBrk="1" hangingPunct="1">
              <a:buFont typeface="Wingdings" charset="2"/>
              <a:buNone/>
            </a:pPr>
            <a:r>
              <a:rPr lang="en-US" altLang="ja-JP" sz="2800" dirty="0" smtClean="0"/>
              <a:t>      (Alice Ms. </a:t>
            </a:r>
            <a:r>
              <a:rPr lang="en-US" altLang="ja-JP" sz="2800" dirty="0" smtClean="0">
                <a:solidFill>
                  <a:srgbClr val="E34F00"/>
                </a:solidFill>
              </a:rPr>
              <a:t>T</a:t>
            </a:r>
            <a:r>
              <a:rPr lang="en-US" altLang="ja-JP" sz="2800" dirty="0" smtClean="0"/>
              <a:t>)     China</a:t>
            </a:r>
            <a:r>
              <a:rPr lang="en-US" altLang="ja-JP" sz="2800" dirty="0" smtClean="0">
                <a:solidFill>
                  <a:srgbClr val="E34F00"/>
                </a:solidFill>
              </a:rPr>
              <a:t>‘s</a:t>
            </a:r>
            <a:r>
              <a:rPr lang="en-US" altLang="ja-JP" sz="2800" dirty="0" smtClean="0"/>
              <a:t>       </a:t>
            </a:r>
            <a:r>
              <a:rPr lang="en-US" altLang="ja-JP" sz="2800" dirty="0" smtClean="0">
                <a:solidFill>
                  <a:srgbClr val="660066"/>
                </a:solidFill>
              </a:rPr>
              <a:t>where</a:t>
            </a:r>
            <a:r>
              <a:rPr lang="en-US" altLang="ja-JP" sz="2800" dirty="0" smtClean="0"/>
              <a:t>   </a:t>
            </a:r>
            <a:r>
              <a:rPr lang="en-US" altLang="ja-JP" sz="2800" dirty="0" smtClean="0">
                <a:solidFill>
                  <a:srgbClr val="E34F00"/>
                </a:solidFill>
              </a:rPr>
              <a:t>from</a:t>
            </a:r>
            <a:r>
              <a:rPr lang="en-US" altLang="ja-JP" sz="2800" dirty="0" smtClean="0"/>
              <a:t>   is     </a:t>
            </a:r>
            <a:r>
              <a:rPr lang="en-US" altLang="ja-JP" sz="2800" dirty="0" smtClean="0">
                <a:solidFill>
                  <a:srgbClr val="E34F00"/>
                </a:solidFill>
              </a:rPr>
              <a:t>Q</a:t>
            </a:r>
          </a:p>
          <a:p>
            <a:pPr eaLnBrk="1" hangingPunct="1">
              <a:buFont typeface="Wingdings" charset="2"/>
              <a:buNone/>
            </a:pPr>
            <a:endParaRPr lang="en-US" altLang="ja-JP" sz="2800" dirty="0" smtClean="0"/>
          </a:p>
          <a:p>
            <a:pPr eaLnBrk="1" hangingPunct="1">
              <a:buFont typeface="Wingdings" charset="2"/>
              <a:buNone/>
            </a:pPr>
            <a:r>
              <a:rPr lang="en-US" altLang="ja-JP" sz="2800" dirty="0" smtClean="0"/>
              <a:t>B:</a:t>
            </a:r>
            <a:r>
              <a:rPr lang="ja-JP" altLang="en-US" sz="2800" dirty="0" smtClean="0"/>
              <a:t>（</a:t>
            </a:r>
            <a:r>
              <a:rPr lang="en-US" altLang="ja-JP" sz="2800" dirty="0" smtClean="0"/>
              <a:t> </a:t>
            </a:r>
            <a:r>
              <a:rPr lang="ja-JP" altLang="en-US" sz="2800" dirty="0" smtClean="0"/>
              <a:t>ちゅうごく</a:t>
            </a:r>
            <a:r>
              <a:rPr lang="ja-JP" altLang="en-US" sz="2800" dirty="0"/>
              <a:t>　</a:t>
            </a:r>
            <a:r>
              <a:rPr lang="ja-JP" altLang="en-US" sz="2800" dirty="0" smtClean="0"/>
              <a:t>の</a:t>
            </a:r>
            <a:r>
              <a:rPr lang="en-US" altLang="ja-JP" sz="2800" dirty="0" smtClean="0"/>
              <a:t> </a:t>
            </a:r>
            <a:r>
              <a:rPr lang="ja-JP" altLang="en-US" sz="2800" dirty="0" smtClean="0"/>
              <a:t>）　ペキン</a:t>
            </a:r>
            <a:r>
              <a:rPr lang="en-AU" altLang="ja-JP" sz="2800" dirty="0" smtClean="0"/>
              <a:t>(Pekin)</a:t>
            </a:r>
            <a:r>
              <a:rPr lang="ja-JP" altLang="en-US" sz="2800" dirty="0" smtClean="0"/>
              <a:t>　</a:t>
            </a:r>
            <a:r>
              <a:rPr lang="en-US" altLang="ja-JP" sz="2800" dirty="0" smtClean="0">
                <a:solidFill>
                  <a:srgbClr val="E34F00"/>
                </a:solidFill>
              </a:rPr>
              <a:t>(</a:t>
            </a:r>
            <a:r>
              <a:rPr lang="ja-JP" altLang="en-US" sz="2800" dirty="0" smtClean="0">
                <a:solidFill>
                  <a:srgbClr val="E34F00"/>
                </a:solidFill>
              </a:rPr>
              <a:t>から）</a:t>
            </a:r>
            <a:r>
              <a:rPr lang="ja-JP" altLang="en-US" sz="2800" dirty="0" smtClean="0"/>
              <a:t>です。</a:t>
            </a:r>
            <a:endParaRPr lang="en-US" altLang="ja-JP" sz="2800" dirty="0" smtClean="0"/>
          </a:p>
          <a:p>
            <a:pPr eaLnBrk="1" hangingPunct="1">
              <a:buFont typeface="Wingdings" charset="2"/>
              <a:buNone/>
            </a:pPr>
            <a:r>
              <a:rPr lang="ja-JP" altLang="en-US" sz="2800" dirty="0" smtClean="0"/>
              <a:t>　　</a:t>
            </a:r>
            <a:r>
              <a:rPr lang="en-US" sz="2800" dirty="0" smtClean="0"/>
              <a:t>(of China)   </a:t>
            </a:r>
            <a:r>
              <a:rPr lang="ja-JP" altLang="en-US" sz="2800" dirty="0" smtClean="0"/>
              <a:t>　　　　</a:t>
            </a:r>
            <a:r>
              <a:rPr lang="en-US" sz="2800" dirty="0" smtClean="0"/>
              <a:t>Beijing                </a:t>
            </a:r>
            <a:r>
              <a:rPr lang="en-US" sz="2800" dirty="0" smtClean="0">
                <a:solidFill>
                  <a:srgbClr val="E34F00"/>
                </a:solidFill>
              </a:rPr>
              <a:t>(from)</a:t>
            </a:r>
            <a:r>
              <a:rPr lang="en-US" sz="2800" dirty="0" smtClean="0"/>
              <a:t>  is</a:t>
            </a:r>
          </a:p>
          <a:p>
            <a:pPr eaLnBrk="1" hangingPunct="1">
              <a:buFont typeface="Wingdings" charset="2"/>
              <a:buNone/>
            </a:pPr>
            <a:endParaRPr lang="en-US" sz="2800" dirty="0" smtClean="0"/>
          </a:p>
          <a:p>
            <a:pPr eaLnBrk="1" hangingPunct="1">
              <a:buFont typeface="Wingdings" charset="2"/>
              <a:buNone/>
            </a:pPr>
            <a:r>
              <a:rPr lang="en-US" sz="2800" dirty="0" smtClean="0"/>
              <a:t>A:   </a:t>
            </a:r>
            <a:r>
              <a:rPr lang="ja-JP" altLang="en-US" sz="2800" dirty="0" smtClean="0"/>
              <a:t>ああ、そうですか。</a:t>
            </a: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Today’s Lecture</a:t>
            </a:r>
            <a:r>
              <a:rPr lang="ja-JP" altLang="en-US"/>
              <a:t>　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/>
              <a:t>きょう　の　こうぎ</a:t>
            </a:r>
            <a:endParaRPr 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ja-JP" sz="2800" dirty="0"/>
              <a:t>House keeping </a:t>
            </a:r>
            <a:r>
              <a:rPr lang="ja-JP" altLang="en-US" sz="2800" dirty="0" smtClean="0"/>
              <a:t>おしらせ</a:t>
            </a:r>
            <a:endParaRPr lang="en-US" altLang="ja-JP" sz="2800" dirty="0" smtClean="0"/>
          </a:p>
          <a:p>
            <a:pPr eaLnBrk="1" hangingPunct="1">
              <a:lnSpc>
                <a:spcPct val="90000"/>
              </a:lnSpc>
            </a:pPr>
            <a:r>
              <a:rPr lang="en-AU" altLang="ja-JP" sz="2800" dirty="0" smtClean="0"/>
              <a:t>JAPAN NEWS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ja-JP" sz="2800" dirty="0" smtClean="0"/>
              <a:t>Cultural icon:</a:t>
            </a:r>
            <a:r>
              <a:rPr lang="ja-JP" altLang="en-US" sz="2800" dirty="0" smtClean="0"/>
              <a:t>　おべんとう</a:t>
            </a:r>
            <a:r>
              <a:rPr lang="en-AU" altLang="ja-JP" sz="2800" dirty="0" smtClean="0"/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AU" altLang="ja-JP" sz="2800" dirty="0" smtClean="0"/>
              <a:t>Lessons 1~2</a:t>
            </a:r>
            <a:endParaRPr lang="en-US" altLang="ja-JP" sz="2800" dirty="0" smtClean="0"/>
          </a:p>
          <a:p>
            <a:pPr eaLnBrk="1" hangingPunct="1">
              <a:lnSpc>
                <a:spcPct val="90000"/>
              </a:lnSpc>
            </a:pPr>
            <a:r>
              <a:rPr lang="ja-JP" altLang="en-US" sz="2800" dirty="0" smtClean="0"/>
              <a:t>ひらがな</a:t>
            </a:r>
            <a:r>
              <a:rPr lang="en-US" altLang="ja-JP" sz="2800" dirty="0" smtClean="0"/>
              <a:t> reading</a:t>
            </a:r>
            <a:r>
              <a:rPr lang="ja-JP" altLang="en-US" sz="2800" dirty="0" smtClean="0"/>
              <a:t>　</a:t>
            </a:r>
            <a:r>
              <a:rPr lang="en-AU" altLang="ja-JP" sz="2800" dirty="0" smtClean="0"/>
              <a:t>+</a:t>
            </a:r>
            <a:r>
              <a:rPr lang="ja-JP" altLang="en-US" sz="2800" dirty="0" smtClean="0"/>
              <a:t>　</a:t>
            </a:r>
            <a:r>
              <a:rPr lang="en-AU" altLang="ja-JP" sz="2800" dirty="0" smtClean="0"/>
              <a:t>writing</a:t>
            </a:r>
            <a:endParaRPr lang="en-US" altLang="ja-JP" sz="2800" dirty="0"/>
          </a:p>
          <a:p>
            <a:pPr eaLnBrk="1" hangingPunct="1">
              <a:lnSpc>
                <a:spcPct val="90000"/>
              </a:lnSpc>
            </a:pPr>
            <a:r>
              <a:rPr lang="en-US" altLang="ja-JP" sz="2800" dirty="0" smtClean="0"/>
              <a:t>Question </a:t>
            </a:r>
            <a:r>
              <a:rPr lang="en-US" altLang="ja-JP" sz="2800" dirty="0"/>
              <a:t>words: </a:t>
            </a:r>
            <a:r>
              <a:rPr lang="ja-JP" altLang="en-US" sz="2800" dirty="0"/>
              <a:t>なん、どこ、</a:t>
            </a:r>
            <a:r>
              <a:rPr lang="ja-JP" altLang="en-US" sz="2800" dirty="0" smtClean="0"/>
              <a:t>どちら</a:t>
            </a:r>
            <a:endParaRPr lang="en-AU" altLang="ja-JP" sz="2800" dirty="0" smtClean="0"/>
          </a:p>
          <a:p>
            <a:pPr eaLnBrk="1" hangingPunct="1">
              <a:lnSpc>
                <a:spcPct val="90000"/>
              </a:lnSpc>
            </a:pPr>
            <a:r>
              <a:rPr lang="en-AU" altLang="ja-JP" sz="2800" dirty="0" smtClean="0"/>
              <a:t>Negation</a:t>
            </a:r>
            <a:endParaRPr lang="en-US" altLang="ja-JP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ja-JP" sz="2800" dirty="0" smtClean="0"/>
              <a:t>Major, Faculty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ja-JP" sz="2800" dirty="0" smtClean="0"/>
              <a:t>Hometown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ja-JP" sz="2800" dirty="0" smtClean="0"/>
              <a:t>Big numbers 101~10,000,000</a:t>
            </a:r>
          </a:p>
          <a:p>
            <a:pPr eaLnBrk="1" hangingPunct="1">
              <a:lnSpc>
                <a:spcPct val="90000"/>
              </a:lnSpc>
            </a:pPr>
            <a:r>
              <a:rPr lang="en-US" altLang="ja-JP" sz="2800" dirty="0" smtClean="0"/>
              <a:t>Japanese </a:t>
            </a:r>
            <a:r>
              <a:rPr lang="en-US" altLang="ja-JP" sz="2800" dirty="0"/>
              <a:t>place names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ja-JP" sz="2800" dirty="0" smtClean="0"/>
              <a:t>The song of the week</a:t>
            </a:r>
            <a:endParaRPr lang="en-US" altLang="ja-JP" sz="2800" dirty="0"/>
          </a:p>
          <a:p>
            <a:pPr eaLnBrk="1" hangingPunct="1">
              <a:lnSpc>
                <a:spcPct val="90000"/>
              </a:lnSpc>
            </a:pPr>
            <a:r>
              <a:rPr lang="ja-JP" altLang="en-US" sz="2800" dirty="0" smtClean="0"/>
              <a:t>クリスティーナとけいすけ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solidFill>
                  <a:srgbClr val="7030A0"/>
                </a:solidFill>
              </a:rPr>
              <a:t>ご</a:t>
            </a:r>
            <a:r>
              <a:rPr lang="ja-JP" altLang="en-US" dirty="0" smtClean="0"/>
              <a:t>しゅっしん</a:t>
            </a:r>
            <a:r>
              <a:rPr lang="ja-JP" altLang="en-US" dirty="0" smtClean="0">
                <a:solidFill>
                  <a:srgbClr val="E34F00"/>
                </a:solidFill>
              </a:rPr>
              <a:t>は</a:t>
            </a:r>
            <a:r>
              <a:rPr lang="ja-JP" altLang="en-US" dirty="0" smtClean="0"/>
              <a:t>？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>
                <a:solidFill>
                  <a:srgbClr val="7030A0"/>
                </a:solidFill>
              </a:rPr>
              <a:t>Hon. </a:t>
            </a:r>
            <a:r>
              <a:rPr lang="en-US" altLang="ja-JP" dirty="0" smtClean="0"/>
              <a:t>Home town/country</a:t>
            </a:r>
            <a:r>
              <a:rPr lang="ja-JP" altLang="en-US" dirty="0" smtClean="0"/>
              <a:t>　</a:t>
            </a:r>
            <a:r>
              <a:rPr lang="en-US" altLang="ja-JP" dirty="0" smtClean="0">
                <a:solidFill>
                  <a:srgbClr val="E34F00"/>
                </a:solidFill>
              </a:rPr>
              <a:t>T</a:t>
            </a:r>
            <a:r>
              <a:rPr lang="ja-JP" altLang="en-US" dirty="0" smtClean="0"/>
              <a:t>？</a:t>
            </a:r>
            <a:endParaRPr lang="en-AU" dirty="0">
              <a:solidFill>
                <a:srgbClr val="FF6600"/>
              </a:solidFill>
            </a:endParaRP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>
          <a:xfrm>
            <a:off x="1058779" y="1600200"/>
            <a:ext cx="7623259" cy="4525963"/>
          </a:xfrm>
        </p:spPr>
        <p:txBody>
          <a:bodyPr>
            <a:normAutofit fontScale="70000" lnSpcReduction="20000"/>
          </a:bodyPr>
          <a:lstStyle/>
          <a:p>
            <a:pPr eaLnBrk="1" hangingPunct="1">
              <a:lnSpc>
                <a:spcPct val="90000"/>
              </a:lnSpc>
              <a:buFont typeface="Wingdings" charset="2"/>
              <a:buNone/>
            </a:pPr>
            <a:endParaRPr lang="en-US" altLang="ja-JP" dirty="0" smtClean="0"/>
          </a:p>
          <a:p>
            <a:pPr eaLnBrk="1" hangingPunct="1">
              <a:lnSpc>
                <a:spcPct val="90000"/>
              </a:lnSpc>
            </a:pPr>
            <a:r>
              <a:rPr lang="ja-JP" altLang="en-US" sz="2800" dirty="0" smtClean="0"/>
              <a:t>にほん　です。</a:t>
            </a:r>
            <a:endParaRPr lang="en-US" altLang="ja-JP" sz="2800" dirty="0" smtClean="0"/>
          </a:p>
          <a:p>
            <a:pPr eaLnBrk="1" hangingPunct="1">
              <a:lnSpc>
                <a:spcPct val="90000"/>
              </a:lnSpc>
            </a:pPr>
            <a:r>
              <a:rPr lang="ja-JP" altLang="en-US" sz="2800" dirty="0" smtClean="0"/>
              <a:t>たいわん　です。</a:t>
            </a:r>
            <a:endParaRPr lang="en-US" altLang="ja-JP" sz="2800" dirty="0" smtClean="0"/>
          </a:p>
          <a:p>
            <a:pPr eaLnBrk="1" hangingPunct="1">
              <a:lnSpc>
                <a:spcPct val="90000"/>
              </a:lnSpc>
            </a:pPr>
            <a:r>
              <a:rPr lang="ja-JP" altLang="en-US" sz="2800" dirty="0" smtClean="0"/>
              <a:t>マレーシア</a:t>
            </a:r>
            <a:r>
              <a:rPr lang="en-US" altLang="ja-JP" sz="2800" dirty="0" smtClean="0"/>
              <a:t>(</a:t>
            </a:r>
            <a:r>
              <a:rPr lang="en-US" altLang="ja-JP" sz="2800" dirty="0" err="1" smtClean="0"/>
              <a:t>mareeshia</a:t>
            </a:r>
            <a:r>
              <a:rPr lang="en-US" altLang="ja-JP" sz="2800" dirty="0" smtClean="0"/>
              <a:t>)</a:t>
            </a:r>
            <a:r>
              <a:rPr lang="ja-JP" altLang="en-US" sz="2800" dirty="0" smtClean="0"/>
              <a:t>　です。</a:t>
            </a:r>
            <a:endParaRPr lang="en-AU" altLang="ja-JP" sz="2800" dirty="0" smtClean="0"/>
          </a:p>
          <a:p>
            <a:pPr eaLnBrk="1" hangingPunct="1">
              <a:lnSpc>
                <a:spcPct val="90000"/>
              </a:lnSpc>
            </a:pPr>
            <a:r>
              <a:rPr lang="ja-JP" altLang="en-US" sz="2800" dirty="0" smtClean="0"/>
              <a:t>インドネシア（</a:t>
            </a:r>
            <a:r>
              <a:rPr lang="en-AU" altLang="ja-JP" sz="2800" dirty="0" err="1" smtClean="0"/>
              <a:t>indoneshia</a:t>
            </a:r>
            <a:r>
              <a:rPr lang="en-AU" altLang="ja-JP" sz="2800" dirty="0" smtClean="0"/>
              <a:t>)</a:t>
            </a:r>
            <a:r>
              <a:rPr lang="ja-JP" altLang="en-US" sz="2800" dirty="0" smtClean="0"/>
              <a:t>　です。</a:t>
            </a:r>
            <a:endParaRPr lang="en-US" altLang="ja-JP" sz="2800" dirty="0"/>
          </a:p>
          <a:p>
            <a:pPr eaLnBrk="1" hangingPunct="1">
              <a:lnSpc>
                <a:spcPct val="90000"/>
              </a:lnSpc>
            </a:pPr>
            <a:r>
              <a:rPr lang="ja-JP" altLang="en-US" sz="2800" dirty="0" smtClean="0"/>
              <a:t>ベトナム（</a:t>
            </a:r>
            <a:r>
              <a:rPr lang="en-AU" altLang="ja-JP" sz="2800" dirty="0" err="1" smtClean="0"/>
              <a:t>betonamu</a:t>
            </a:r>
            <a:r>
              <a:rPr lang="en-AU" altLang="ja-JP" sz="2800" dirty="0" smtClean="0"/>
              <a:t>)</a:t>
            </a:r>
            <a:r>
              <a:rPr lang="ja-JP" altLang="en-US" sz="2800" dirty="0" smtClean="0"/>
              <a:t>　です。</a:t>
            </a:r>
            <a:endParaRPr lang="en-AU" altLang="ja-JP" sz="2800" dirty="0" smtClean="0"/>
          </a:p>
          <a:p>
            <a:pPr eaLnBrk="1" hangingPunct="1">
              <a:lnSpc>
                <a:spcPct val="90000"/>
              </a:lnSpc>
            </a:pPr>
            <a:r>
              <a:rPr lang="ja-JP" altLang="en-US" sz="2800" dirty="0" smtClean="0"/>
              <a:t>ホンコン</a:t>
            </a:r>
            <a:r>
              <a:rPr lang="en-US" altLang="ja-JP" sz="2800" dirty="0">
                <a:solidFill>
                  <a:schemeClr val="tx2"/>
                </a:solidFill>
              </a:rPr>
              <a:t>(</a:t>
            </a:r>
            <a:r>
              <a:rPr lang="en-US" altLang="ja-JP" sz="2800" dirty="0" err="1">
                <a:solidFill>
                  <a:schemeClr val="tx2"/>
                </a:solidFill>
              </a:rPr>
              <a:t>honkon</a:t>
            </a:r>
            <a:r>
              <a:rPr lang="en-US" altLang="ja-JP" sz="2800" dirty="0">
                <a:solidFill>
                  <a:schemeClr val="tx2"/>
                </a:solidFill>
              </a:rPr>
              <a:t>)</a:t>
            </a:r>
            <a:r>
              <a:rPr lang="ja-JP" altLang="en-US" sz="2800" dirty="0"/>
              <a:t>　</a:t>
            </a:r>
            <a:r>
              <a:rPr lang="ja-JP" altLang="en-US" sz="2800" dirty="0" smtClean="0"/>
              <a:t>です。</a:t>
            </a:r>
            <a:endParaRPr lang="en-AU" altLang="ja-JP" sz="2800" dirty="0" smtClean="0"/>
          </a:p>
          <a:p>
            <a:pPr eaLnBrk="1" hangingPunct="1">
              <a:lnSpc>
                <a:spcPct val="90000"/>
              </a:lnSpc>
            </a:pPr>
            <a:r>
              <a:rPr lang="ja-JP" altLang="en-US" sz="2800" dirty="0" smtClean="0"/>
              <a:t>タイ（</a:t>
            </a:r>
            <a:r>
              <a:rPr lang="en-AU" altLang="ja-JP" sz="2800" dirty="0" smtClean="0"/>
              <a:t>tai)</a:t>
            </a:r>
            <a:r>
              <a:rPr lang="ja-JP" altLang="en-US" sz="2800" dirty="0" smtClean="0"/>
              <a:t>　です。</a:t>
            </a:r>
            <a:endParaRPr lang="en-US" altLang="ja-JP" sz="2800" dirty="0"/>
          </a:p>
          <a:p>
            <a:pPr eaLnBrk="1" hangingPunct="1">
              <a:lnSpc>
                <a:spcPct val="90000"/>
              </a:lnSpc>
            </a:pPr>
            <a:r>
              <a:rPr lang="ja-JP" altLang="en-US" sz="2800" dirty="0" smtClean="0"/>
              <a:t>ニュージーランド</a:t>
            </a:r>
            <a:r>
              <a:rPr lang="en-US" altLang="ja-JP" sz="2800" dirty="0" smtClean="0"/>
              <a:t>(</a:t>
            </a:r>
            <a:r>
              <a:rPr lang="en-US" altLang="ja-JP" sz="2800" dirty="0" err="1" smtClean="0"/>
              <a:t>nyuujiirando</a:t>
            </a:r>
            <a:r>
              <a:rPr lang="en-US" altLang="ja-JP" sz="2800" dirty="0" smtClean="0"/>
              <a:t>)</a:t>
            </a:r>
            <a:r>
              <a:rPr lang="ja-JP" altLang="en-US" sz="2800" dirty="0" smtClean="0"/>
              <a:t>　です。</a:t>
            </a:r>
            <a:endParaRPr lang="en-US" altLang="ja-JP" sz="2800" dirty="0" smtClean="0"/>
          </a:p>
          <a:p>
            <a:pPr eaLnBrk="1" hangingPunct="1">
              <a:lnSpc>
                <a:spcPct val="90000"/>
              </a:lnSpc>
            </a:pPr>
            <a:r>
              <a:rPr lang="ja-JP" altLang="en-US" sz="2800" dirty="0" smtClean="0"/>
              <a:t>かん</a:t>
            </a:r>
            <a:r>
              <a:rPr lang="ja-JP" altLang="en-US" sz="2800" dirty="0"/>
              <a:t>こく　</a:t>
            </a:r>
            <a:r>
              <a:rPr lang="ja-JP" altLang="en-US" sz="2800" dirty="0" smtClean="0"/>
              <a:t>です。</a:t>
            </a:r>
            <a:endParaRPr lang="en-US" altLang="ja-JP" sz="2800" dirty="0" smtClean="0"/>
          </a:p>
          <a:p>
            <a:pPr eaLnBrk="1" hangingPunct="1">
              <a:lnSpc>
                <a:spcPct val="90000"/>
              </a:lnSpc>
            </a:pPr>
            <a:r>
              <a:rPr lang="ja-JP" altLang="en-US" sz="2800" dirty="0" smtClean="0"/>
              <a:t>ちゅうごく　です。</a:t>
            </a:r>
            <a:endParaRPr lang="en-US" altLang="ja-JP" sz="2800" dirty="0" smtClean="0"/>
          </a:p>
          <a:p>
            <a:pPr eaLnBrk="1" hangingPunct="1">
              <a:lnSpc>
                <a:spcPct val="90000"/>
              </a:lnSpc>
            </a:pPr>
            <a:endParaRPr lang="en-AU" altLang="ja-JP" sz="2800" dirty="0" smtClean="0"/>
          </a:p>
          <a:p>
            <a:pPr eaLnBrk="1" hangingPunct="1">
              <a:lnSpc>
                <a:spcPct val="90000"/>
              </a:lnSpc>
            </a:pPr>
            <a:r>
              <a:rPr lang="ja-JP" altLang="en-US" sz="2800" dirty="0" smtClean="0">
                <a:solidFill>
                  <a:srgbClr val="0000FF"/>
                </a:solidFill>
              </a:rPr>
              <a:t>わたし　は　オーストラリア</a:t>
            </a:r>
            <a:r>
              <a:rPr lang="en-AU" altLang="ja-JP" sz="2800" dirty="0" smtClean="0">
                <a:solidFill>
                  <a:srgbClr val="0000FF"/>
                </a:solidFill>
              </a:rPr>
              <a:t>(</a:t>
            </a:r>
            <a:r>
              <a:rPr lang="en-AU" altLang="ja-JP" sz="2800" dirty="0" err="1" smtClean="0">
                <a:solidFill>
                  <a:srgbClr val="0000FF"/>
                </a:solidFill>
              </a:rPr>
              <a:t>oosutoraria</a:t>
            </a:r>
            <a:r>
              <a:rPr lang="en-AU" altLang="ja-JP" sz="2800" dirty="0" smtClean="0">
                <a:solidFill>
                  <a:srgbClr val="0000FF"/>
                </a:solidFill>
              </a:rPr>
              <a:t>)</a:t>
            </a:r>
            <a:r>
              <a:rPr lang="ja-JP" altLang="en-US" sz="2800" dirty="0" smtClean="0">
                <a:solidFill>
                  <a:srgbClr val="0000FF"/>
                </a:solidFill>
              </a:rPr>
              <a:t>うまれ　です。</a:t>
            </a:r>
            <a:r>
              <a:rPr lang="en-US" altLang="ja-JP" sz="2800" dirty="0">
                <a:solidFill>
                  <a:srgbClr val="0000FF"/>
                </a:solidFill>
              </a:rPr>
              <a:t/>
            </a:r>
            <a:br>
              <a:rPr lang="en-US" altLang="ja-JP" sz="2800" dirty="0">
                <a:solidFill>
                  <a:srgbClr val="0000FF"/>
                </a:solidFill>
              </a:rPr>
            </a:br>
            <a:r>
              <a:rPr lang="ja-JP" altLang="en-US" sz="2800" dirty="0" smtClean="0">
                <a:solidFill>
                  <a:srgbClr val="0000FF"/>
                </a:solidFill>
              </a:rPr>
              <a:t>　　　　　　　　　　</a:t>
            </a:r>
            <a:r>
              <a:rPr lang="en-US" altLang="ja-JP" sz="2800" dirty="0" smtClean="0">
                <a:solidFill>
                  <a:srgbClr val="0000FF"/>
                </a:solidFill>
              </a:rPr>
              <a:t>Australian-born</a:t>
            </a:r>
            <a:r>
              <a:rPr lang="ja-JP" altLang="en-US" sz="2800" dirty="0" smtClean="0">
                <a:solidFill>
                  <a:srgbClr val="0000FF"/>
                </a:solidFill>
              </a:rPr>
              <a:t>　　</a:t>
            </a:r>
            <a:endParaRPr lang="en-AU" altLang="ja-JP" sz="2800" dirty="0" smtClean="0">
              <a:solidFill>
                <a:srgbClr val="0000FF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ja-JP" altLang="en-US" sz="2800" dirty="0" smtClean="0">
                <a:solidFill>
                  <a:srgbClr val="0000FF"/>
                </a:solidFill>
              </a:rPr>
              <a:t>（オーストラリア　の　どちら　から　ですか。）</a:t>
            </a:r>
            <a:endParaRPr lang="en-US" altLang="ja-JP" sz="2800" dirty="0" smtClean="0">
              <a:solidFill>
                <a:srgbClr val="0000FF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ja-JP" altLang="en-US" sz="2800" dirty="0" smtClean="0">
                <a:solidFill>
                  <a:srgbClr val="0000FF"/>
                </a:solidFill>
              </a:rPr>
              <a:t>シドニー</a:t>
            </a:r>
            <a:r>
              <a:rPr lang="en-AU" altLang="ja-JP" sz="2800" dirty="0" smtClean="0">
                <a:solidFill>
                  <a:srgbClr val="0000FF"/>
                </a:solidFill>
              </a:rPr>
              <a:t>(</a:t>
            </a:r>
            <a:r>
              <a:rPr lang="en-AU" altLang="ja-JP" sz="2800" dirty="0" err="1" smtClean="0">
                <a:solidFill>
                  <a:srgbClr val="0000FF"/>
                </a:solidFill>
              </a:rPr>
              <a:t>sidonii</a:t>
            </a:r>
            <a:r>
              <a:rPr lang="en-AU" altLang="ja-JP" sz="2800" dirty="0" smtClean="0">
                <a:solidFill>
                  <a:srgbClr val="0000FF"/>
                </a:solidFill>
              </a:rPr>
              <a:t>)</a:t>
            </a:r>
            <a:r>
              <a:rPr lang="ja-JP" altLang="en-US" sz="2800" dirty="0" smtClean="0">
                <a:solidFill>
                  <a:srgbClr val="0000FF"/>
                </a:solidFill>
              </a:rPr>
              <a:t>です。</a:t>
            </a:r>
            <a:endParaRPr lang="en-US" altLang="ja-JP" sz="2800" dirty="0" smtClean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2189747" y="348916"/>
            <a:ext cx="6470456" cy="860063"/>
          </a:xfrm>
        </p:spPr>
        <p:txBody>
          <a:bodyPr/>
          <a:lstStyle/>
          <a:p>
            <a:r>
              <a:rPr lang="en-US" altLang="ja-JP" dirty="0" smtClean="0">
                <a:solidFill>
                  <a:srgbClr val="FF0000"/>
                </a:solidFill>
              </a:rPr>
              <a:t>Sequence: Home Town</a:t>
            </a:r>
            <a:r>
              <a:rPr lang="ja-JP" altLang="en-US" dirty="0" smtClean="0">
                <a:solidFill>
                  <a:srgbClr val="FF0000"/>
                </a:solidFill>
              </a:rPr>
              <a:t>　</a:t>
            </a:r>
            <a:r>
              <a:rPr lang="en-AU" altLang="ja-JP" dirty="0" smtClean="0">
                <a:solidFill>
                  <a:srgbClr val="FF0000"/>
                </a:solidFill>
              </a:rPr>
              <a:t/>
            </a:r>
            <a:br>
              <a:rPr lang="en-AU" altLang="ja-JP" dirty="0" smtClean="0">
                <a:solidFill>
                  <a:srgbClr val="FF0000"/>
                </a:solidFill>
              </a:rPr>
            </a:br>
            <a:r>
              <a:rPr lang="en-US" altLang="ja-JP" dirty="0" smtClean="0">
                <a:solidFill>
                  <a:srgbClr val="0000FF"/>
                </a:solidFill>
              </a:rPr>
              <a:t>John </a:t>
            </a:r>
            <a:r>
              <a:rPr lang="en-US" altLang="ja-JP" dirty="0"/>
              <a:t>and </a:t>
            </a:r>
            <a:r>
              <a:rPr lang="en-US" altLang="ja-JP" dirty="0" err="1" smtClean="0"/>
              <a:t>Yuuko</a:t>
            </a:r>
            <a:r>
              <a:rPr lang="en-US" altLang="ja-JP" dirty="0" smtClean="0"/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347599"/>
            <a:ext cx="8454631" cy="5510401"/>
          </a:xfrm>
        </p:spPr>
        <p:txBody>
          <a:bodyPr/>
          <a:lstStyle/>
          <a:p>
            <a:pPr marL="0" indent="0">
              <a:lnSpc>
                <a:spcPts val="2500"/>
              </a:lnSpc>
              <a:spcBef>
                <a:spcPts val="400"/>
              </a:spcBef>
              <a:buNone/>
            </a:pPr>
            <a:r>
              <a:rPr lang="ja-JP" altLang="en-US" dirty="0" smtClean="0">
                <a:solidFill>
                  <a:srgbClr val="0000FF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あのう、ゆうこさん、ゆうこさんは　ごしゅっしんは？</a:t>
            </a:r>
            <a:endParaRPr lang="en-US" altLang="ja-JP" dirty="0" smtClean="0">
              <a:solidFill>
                <a:srgbClr val="24BC20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marL="0" indent="0">
              <a:lnSpc>
                <a:spcPts val="2500"/>
              </a:lnSpc>
              <a:spcBef>
                <a:spcPts val="400"/>
              </a:spcBef>
              <a:buNone/>
            </a:pPr>
            <a:r>
              <a:rPr lang="ja-JP" altLang="en-US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あ、にほんです。</a:t>
            </a:r>
            <a:endParaRPr lang="en-US" altLang="ja-JP" dirty="0" smtClean="0"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marL="0" indent="0">
              <a:lnSpc>
                <a:spcPts val="2500"/>
              </a:lnSpc>
              <a:spcBef>
                <a:spcPts val="400"/>
              </a:spcBef>
              <a:buNone/>
            </a:pPr>
            <a:r>
              <a:rPr lang="ja-JP" altLang="en-US" dirty="0" smtClean="0">
                <a:solidFill>
                  <a:srgbClr val="0000FF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にほんですか。にほんの　どちら　ですか。</a:t>
            </a:r>
            <a:endParaRPr lang="en-US" altLang="ja-JP" dirty="0" smtClean="0">
              <a:solidFill>
                <a:srgbClr val="0000FF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marL="0" indent="0">
              <a:lnSpc>
                <a:spcPts val="2500"/>
              </a:lnSpc>
              <a:spcBef>
                <a:spcPts val="400"/>
              </a:spcBef>
              <a:buNone/>
            </a:pPr>
            <a:r>
              <a:rPr lang="ja-JP" altLang="en-US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ほっかいどう　です。あのう、ジョン</a:t>
            </a:r>
            <a:r>
              <a:rPr lang="en-AU" altLang="ja-JP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(Jon)</a:t>
            </a:r>
            <a:r>
              <a:rPr lang="ja-JP" altLang="en-US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さんは、おくには　どちら　ですか。</a:t>
            </a:r>
            <a:endParaRPr lang="en-US" altLang="ja-JP" dirty="0" smtClean="0"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marL="0" indent="0">
              <a:lnSpc>
                <a:spcPts val="2500"/>
              </a:lnSpc>
              <a:spcBef>
                <a:spcPts val="400"/>
              </a:spcBef>
              <a:buNone/>
            </a:pPr>
            <a:r>
              <a:rPr lang="ja-JP" altLang="en-US" dirty="0" smtClean="0">
                <a:solidFill>
                  <a:srgbClr val="0000FF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わたしは、オーストラリア</a:t>
            </a:r>
            <a:r>
              <a:rPr lang="en-AU" altLang="ja-JP" dirty="0" smtClean="0">
                <a:solidFill>
                  <a:srgbClr val="0000FF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(</a:t>
            </a:r>
            <a:r>
              <a:rPr lang="en-AU" altLang="ja-JP" dirty="0" err="1" smtClean="0">
                <a:solidFill>
                  <a:srgbClr val="0000FF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oosutoraria</a:t>
            </a:r>
            <a:r>
              <a:rPr lang="en-AU" altLang="ja-JP" dirty="0" smtClean="0">
                <a:solidFill>
                  <a:srgbClr val="0000FF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)</a:t>
            </a:r>
            <a:r>
              <a:rPr lang="ja-JP" altLang="en-US" dirty="0" smtClean="0">
                <a:solidFill>
                  <a:srgbClr val="0000FF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うまれです。</a:t>
            </a:r>
            <a:endParaRPr lang="en-US" altLang="ja-JP" dirty="0">
              <a:solidFill>
                <a:srgbClr val="0000FF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marL="0" indent="0">
              <a:lnSpc>
                <a:spcPts val="2500"/>
              </a:lnSpc>
              <a:spcBef>
                <a:spcPts val="400"/>
              </a:spcBef>
              <a:buNone/>
            </a:pPr>
            <a:r>
              <a:rPr lang="ja-JP" altLang="en-US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あ、そうですか。オーストラリアの　どちら　ですか。</a:t>
            </a:r>
            <a:endParaRPr lang="en-US" altLang="ja-JP" dirty="0" smtClean="0">
              <a:solidFill>
                <a:srgbClr val="24BC20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marL="0" indent="0">
              <a:lnSpc>
                <a:spcPts val="2500"/>
              </a:lnSpc>
              <a:spcBef>
                <a:spcPts val="400"/>
              </a:spcBef>
              <a:buNone/>
            </a:pPr>
            <a:r>
              <a:rPr lang="ja-JP" altLang="en-US" dirty="0" smtClean="0">
                <a:solidFill>
                  <a:srgbClr val="0000FF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パラマッタ</a:t>
            </a:r>
            <a:r>
              <a:rPr lang="en-AU" altLang="ja-JP" dirty="0" smtClean="0">
                <a:solidFill>
                  <a:srgbClr val="0000FF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(</a:t>
            </a:r>
            <a:r>
              <a:rPr lang="en-AU" altLang="ja-JP" dirty="0" err="1" smtClean="0">
                <a:solidFill>
                  <a:srgbClr val="0000FF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paramatta</a:t>
            </a:r>
            <a:r>
              <a:rPr lang="en-AU" altLang="ja-JP" dirty="0" smtClean="0">
                <a:solidFill>
                  <a:srgbClr val="0000FF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)</a:t>
            </a:r>
            <a:r>
              <a:rPr lang="ja-JP" altLang="en-US" dirty="0" smtClean="0">
                <a:solidFill>
                  <a:srgbClr val="0000FF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です。</a:t>
            </a:r>
            <a:endParaRPr lang="en-US" altLang="ja-JP" dirty="0" smtClean="0">
              <a:solidFill>
                <a:srgbClr val="0000FF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marL="0" indent="0">
              <a:lnSpc>
                <a:spcPts val="2500"/>
              </a:lnSpc>
              <a:spcBef>
                <a:spcPts val="400"/>
              </a:spcBef>
              <a:buNone/>
            </a:pPr>
            <a:r>
              <a:rPr lang="ja-JP" altLang="en-US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え？　なんですか。</a:t>
            </a:r>
            <a:endParaRPr lang="en-US" altLang="ja-JP" dirty="0" smtClean="0"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marL="0" indent="0">
              <a:lnSpc>
                <a:spcPts val="2500"/>
              </a:lnSpc>
              <a:spcBef>
                <a:spcPts val="400"/>
              </a:spcBef>
              <a:buNone/>
            </a:pPr>
            <a:r>
              <a:rPr lang="ja-JP" altLang="en-US" dirty="0" smtClean="0">
                <a:solidFill>
                  <a:srgbClr val="0000FF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パラマッタです。</a:t>
            </a:r>
            <a:endParaRPr lang="en-US" altLang="ja-JP" dirty="0" smtClean="0">
              <a:solidFill>
                <a:srgbClr val="0000FF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marL="0" indent="0">
              <a:lnSpc>
                <a:spcPts val="2500"/>
              </a:lnSpc>
              <a:spcBef>
                <a:spcPts val="400"/>
              </a:spcBef>
              <a:buNone/>
            </a:pPr>
            <a:endParaRPr lang="en-US" altLang="ja-JP" dirty="0" smtClean="0">
              <a:solidFill>
                <a:srgbClr val="0000FF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marL="0" indent="0">
              <a:lnSpc>
                <a:spcPts val="2500"/>
              </a:lnSpc>
              <a:spcBef>
                <a:spcPts val="400"/>
              </a:spcBef>
              <a:buNone/>
            </a:pPr>
            <a:endParaRPr lang="en-US" altLang="ja-JP" dirty="0" smtClean="0">
              <a:solidFill>
                <a:srgbClr val="0000FF"/>
              </a:solidFill>
            </a:endParaRPr>
          </a:p>
          <a:p>
            <a:pPr marL="0" indent="0">
              <a:lnSpc>
                <a:spcPts val="25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6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609600"/>
            <a:ext cx="8229600" cy="1143000"/>
          </a:xfrm>
        </p:spPr>
        <p:txBody>
          <a:bodyPr/>
          <a:lstStyle/>
          <a:p>
            <a:pPr algn="l" eaLnBrk="1" hangingPunct="1"/>
            <a:r>
              <a:rPr lang="ja-JP" altLang="en-US" sz="3200">
                <a:solidFill>
                  <a:srgbClr val="097908"/>
                </a:solidFill>
                <a:latin typeface="ＤＦＰ教科書体W3" pitchFamily="96" charset="-128"/>
                <a:ea typeface="ＤＦＰ教科書体W3" pitchFamily="96" charset="-128"/>
                <a:cs typeface="ＤＦＰ教科書体W3" pitchFamily="96" charset="-128"/>
              </a:rPr>
              <a:t>ちゅうごく</a:t>
            </a:r>
            <a:r>
              <a:rPr lang="ja-JP" altLang="en-US" sz="3600">
                <a:latin typeface="ＤＦＰ教科書体W3" pitchFamily="96" charset="-128"/>
                <a:ea typeface="ＤＦＰ教科書体W3" pitchFamily="96" charset="-128"/>
                <a:cs typeface="ＤＦＰ教科書体W3" pitchFamily="96" charset="-128"/>
              </a:rPr>
              <a:t>　　　</a:t>
            </a:r>
            <a:r>
              <a:rPr lang="ja-JP" altLang="en-US" sz="3200">
                <a:solidFill>
                  <a:srgbClr val="E34F00"/>
                </a:solidFill>
                <a:effectLst/>
                <a:latin typeface="ＤＦＰ教科書体W3" pitchFamily="96" charset="-128"/>
                <a:ea typeface="ＤＦＰ教科書体W3" pitchFamily="96" charset="-128"/>
                <a:cs typeface="ＤＦＰ教科書体W3" pitchFamily="96" charset="-128"/>
              </a:rPr>
              <a:t>ほっかいどう</a:t>
            </a:r>
            <a:r>
              <a:rPr lang="en-US" altLang="ja-JP" sz="3200">
                <a:solidFill>
                  <a:srgbClr val="E34F00"/>
                </a:solidFill>
                <a:effectLst/>
                <a:latin typeface="ＤＦＰ教科書体W3" pitchFamily="96" charset="-128"/>
                <a:ea typeface="ＤＦＰ教科書体W3" pitchFamily="96" charset="-128"/>
                <a:cs typeface="ＤＦＰ教科書体W3" pitchFamily="96" charset="-128"/>
              </a:rPr>
              <a:t/>
            </a:r>
            <a:br>
              <a:rPr lang="en-US" altLang="ja-JP" sz="3200">
                <a:solidFill>
                  <a:srgbClr val="E34F00"/>
                </a:solidFill>
                <a:effectLst/>
                <a:latin typeface="ＤＦＰ教科書体W3" pitchFamily="96" charset="-128"/>
                <a:ea typeface="ＤＦＰ教科書体W3" pitchFamily="96" charset="-128"/>
                <a:cs typeface="ＤＦＰ教科書体W3" pitchFamily="96" charset="-128"/>
              </a:rPr>
            </a:br>
            <a:r>
              <a:rPr lang="ja-JP" altLang="en-US" sz="3200">
                <a:solidFill>
                  <a:srgbClr val="E34F00"/>
                </a:solidFill>
                <a:effectLst/>
                <a:latin typeface="ＤＦＰ教科書体W3" pitchFamily="96" charset="-128"/>
                <a:ea typeface="ＤＦＰ教科書体W3" pitchFamily="96" charset="-128"/>
                <a:cs typeface="ＤＦＰ教科書体W3" pitchFamily="96" charset="-128"/>
              </a:rPr>
              <a:t>　　　　　　　　　　　　</a:t>
            </a:r>
            <a:r>
              <a:rPr lang="ja-JP" altLang="en-US" sz="3200">
                <a:solidFill>
                  <a:schemeClr val="tx1"/>
                </a:solidFill>
                <a:effectLst/>
                <a:latin typeface="ＤＦＰ教科書体W3" pitchFamily="96" charset="-128"/>
                <a:ea typeface="ＤＦＰ教科書体W3" pitchFamily="96" charset="-128"/>
                <a:cs typeface="ＤＦＰ教科書体W3" pitchFamily="96" charset="-128"/>
              </a:rPr>
              <a:t>さっぽろ</a:t>
            </a:r>
            <a:endParaRPr lang="en-US" sz="3600">
              <a:latin typeface="ＤＦＰ教科書体W3" pitchFamily="96" charset="-128"/>
              <a:ea typeface="ＤＦＰ教科書体W3" pitchFamily="96" charset="-128"/>
              <a:cs typeface="ＤＦＰ教科書体W3" pitchFamily="96" charset="-128"/>
            </a:endParaRPr>
          </a:p>
        </p:txBody>
      </p:sp>
      <p:sp>
        <p:nvSpPr>
          <p:cNvPr id="1024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782320"/>
            <a:ext cx="8533046" cy="5770880"/>
          </a:xfrm>
        </p:spPr>
        <p:txBody>
          <a:bodyPr/>
          <a:lstStyle/>
          <a:p>
            <a:pPr eaLnBrk="1" hangingPunct="1">
              <a:buFont typeface="Wingdings" charset="2"/>
              <a:buNone/>
            </a:pPr>
            <a:endParaRPr lang="en-US" altLang="ja-JP" dirty="0">
              <a:latin typeface="ＤＦＰ教科書体W3" pitchFamily="96" charset="-128"/>
              <a:ea typeface="ＤＦＰ教科書体W3" pitchFamily="96" charset="-128"/>
              <a:cs typeface="ＤＦＰ教科書体W3" pitchFamily="96" charset="-128"/>
            </a:endParaRPr>
          </a:p>
          <a:p>
            <a:pPr eaLnBrk="1" hangingPunct="1">
              <a:buFont typeface="Wingdings" charset="2"/>
              <a:buNone/>
            </a:pPr>
            <a:r>
              <a:rPr lang="ja-JP" altLang="en-US" dirty="0">
                <a:latin typeface="ＤＦＰ教科書体W3" pitchFamily="96" charset="-128"/>
                <a:ea typeface="ＤＦＰ教科書体W3" pitchFamily="96" charset="-128"/>
                <a:cs typeface="ＤＦＰ教科書体W3" pitchFamily="96" charset="-128"/>
              </a:rPr>
              <a:t>　　　　</a:t>
            </a:r>
            <a:r>
              <a:rPr lang="ja-JP" altLang="en-US" dirty="0" smtClean="0">
                <a:latin typeface="ＤＦＰ教科書体W3" pitchFamily="96" charset="-128"/>
                <a:ea typeface="ＤＦＰ教科書体W3" pitchFamily="96" charset="-128"/>
                <a:cs typeface="ＤＦＰ教科書体W3" pitchFamily="96" charset="-128"/>
              </a:rPr>
              <a:t>　　</a:t>
            </a:r>
            <a:endParaRPr lang="en-US" altLang="ja-JP" dirty="0" smtClean="0">
              <a:latin typeface="ＤＦＰ教科書体W3" pitchFamily="96" charset="-128"/>
              <a:ea typeface="ＤＦＰ教科書体W3" pitchFamily="96" charset="-128"/>
              <a:cs typeface="ＤＦＰ教科書体W3" pitchFamily="96" charset="-128"/>
            </a:endParaRPr>
          </a:p>
          <a:p>
            <a:pPr eaLnBrk="1" hangingPunct="1">
              <a:buFont typeface="Wingdings" charset="2"/>
              <a:buNone/>
            </a:pPr>
            <a:r>
              <a:rPr lang="ja-JP" altLang="en-US" dirty="0">
                <a:latin typeface="ＤＦＰ教科書体W3" pitchFamily="96" charset="-128"/>
                <a:ea typeface="ＤＦＰ教科書体W3" pitchFamily="96" charset="-128"/>
                <a:cs typeface="ＤＦＰ教科書体W3" pitchFamily="96" charset="-128"/>
              </a:rPr>
              <a:t>　　</a:t>
            </a:r>
            <a:r>
              <a:rPr lang="ja-JP" altLang="en-US" dirty="0">
                <a:solidFill>
                  <a:srgbClr val="097908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ＤＦＰ教科書体W3" pitchFamily="96" charset="-128"/>
                <a:ea typeface="ＤＦＰ教科書体W3" pitchFamily="96" charset="-128"/>
                <a:cs typeface="ＤＦＰ教科書体W3" pitchFamily="96" charset="-128"/>
              </a:rPr>
              <a:t>かんこく</a:t>
            </a:r>
            <a:r>
              <a:rPr lang="en-US" altLang="ja-JP" dirty="0" smtClean="0">
                <a:latin typeface="ＤＦＰ教科書体W3" pitchFamily="96" charset="-128"/>
                <a:ea typeface="ＤＦＰ教科書体W3" pitchFamily="96" charset="-128"/>
                <a:cs typeface="ＤＦＰ教科書体W3" pitchFamily="96" charset="-128"/>
              </a:rPr>
              <a:t> </a:t>
            </a:r>
            <a:r>
              <a:rPr lang="ja-JP" altLang="en-US" dirty="0">
                <a:solidFill>
                  <a:srgbClr val="FF0000"/>
                </a:solidFill>
                <a:latin typeface="ＤＦＰ教科書体W3" pitchFamily="96" charset="-128"/>
                <a:ea typeface="ＤＦＰ教科書体W3" pitchFamily="96" charset="-128"/>
                <a:cs typeface="ＤＦＰ教科書体W3" pitchFamily="96" charset="-128"/>
              </a:rPr>
              <a:t>　</a:t>
            </a:r>
            <a:r>
              <a:rPr lang="ja-JP" altLang="en-US" dirty="0" smtClean="0">
                <a:solidFill>
                  <a:srgbClr val="FF0000"/>
                </a:solidFill>
                <a:latin typeface="ＤＦＰ教科書体W3" pitchFamily="96" charset="-128"/>
                <a:ea typeface="ＤＦＰ教科書体W3" pitchFamily="96" charset="-128"/>
                <a:cs typeface="ＤＦＰ教科書体W3" pitchFamily="96" charset="-128"/>
              </a:rPr>
              <a:t>　　</a:t>
            </a:r>
            <a:r>
              <a:rPr lang="ja-JP" altLang="en-US" dirty="0" smtClean="0">
                <a:latin typeface="ＤＦＰ教科書体W3" pitchFamily="96" charset="-128"/>
                <a:ea typeface="ＤＦＰ教科書体W3" pitchFamily="96" charset="-128"/>
                <a:cs typeface="ＤＦＰ教科書体W3" pitchFamily="96" charset="-128"/>
              </a:rPr>
              <a:t>　　　　</a:t>
            </a:r>
            <a:r>
              <a:rPr lang="ja-JP" altLang="en-US" dirty="0" smtClean="0">
                <a:solidFill>
                  <a:srgbClr val="FF6600"/>
                </a:solidFill>
                <a:latin typeface="ＤＦＰ教科書体W3" pitchFamily="96" charset="-128"/>
                <a:ea typeface="ＤＦＰ教科書体W3" pitchFamily="96" charset="-128"/>
                <a:cs typeface="ＤＦＰ教科書体W3" pitchFamily="96" charset="-128"/>
              </a:rPr>
              <a:t>ほんしゅう</a:t>
            </a:r>
            <a:endParaRPr lang="en-US" altLang="ja-JP" dirty="0" smtClean="0">
              <a:solidFill>
                <a:srgbClr val="FF6600"/>
              </a:solidFill>
              <a:latin typeface="ＤＦＰ教科書体W3" pitchFamily="96" charset="-128"/>
              <a:ea typeface="ＤＦＰ教科書体W3" pitchFamily="96" charset="-128"/>
              <a:cs typeface="ＤＦＰ教科書体W3" pitchFamily="96" charset="-128"/>
            </a:endParaRPr>
          </a:p>
          <a:p>
            <a:pPr eaLnBrk="1" hangingPunct="1">
              <a:buFont typeface="Wingdings" charset="2"/>
              <a:buNone/>
            </a:pPr>
            <a:r>
              <a:rPr lang="en-US" altLang="ja-JP" dirty="0" smtClean="0">
                <a:latin typeface="ＤＦＰ教科書体W3" pitchFamily="96" charset="-128"/>
                <a:ea typeface="ＤＦＰ教科書体W3" pitchFamily="96" charset="-128"/>
                <a:cs typeface="ＤＦＰ教科書体W3" pitchFamily="96" charset="-128"/>
              </a:rPr>
              <a:t>                 </a:t>
            </a:r>
            <a:r>
              <a:rPr lang="ja-JP" altLang="en-US" dirty="0" smtClean="0">
                <a:latin typeface="ＤＦＰ教科書体W3" pitchFamily="96" charset="-128"/>
                <a:ea typeface="ＤＦＰ教科書体W3" pitchFamily="96" charset="-128"/>
                <a:cs typeface="ＤＦＰ教科書体W3" pitchFamily="96" charset="-128"/>
              </a:rPr>
              <a:t>きょうと　　　　</a:t>
            </a:r>
            <a:r>
              <a:rPr lang="ja-JP" altLang="en-US" dirty="0" smtClean="0">
                <a:solidFill>
                  <a:schemeClr val="tx1">
                    <a:lumMod val="75000"/>
                  </a:schemeClr>
                </a:solidFill>
                <a:latin typeface="ＤＦＰ教科書体W3" pitchFamily="96" charset="-128"/>
                <a:ea typeface="ＤＦＰ教科書体W3" pitchFamily="96" charset="-128"/>
                <a:cs typeface="ＤＦＰ教科書体W3" pitchFamily="96" charset="-128"/>
              </a:rPr>
              <a:t>せんだい</a:t>
            </a:r>
            <a:endParaRPr lang="en-US" altLang="ja-JP" dirty="0" smtClean="0">
              <a:solidFill>
                <a:schemeClr val="tx1">
                  <a:lumMod val="75000"/>
                </a:schemeClr>
              </a:solidFill>
              <a:latin typeface="ＤＦＰ教科書体W3" pitchFamily="96" charset="-128"/>
              <a:ea typeface="ＤＦＰ教科書体W3" pitchFamily="96" charset="-128"/>
              <a:cs typeface="ＤＦＰ教科書体W3" pitchFamily="96" charset="-128"/>
            </a:endParaRPr>
          </a:p>
          <a:p>
            <a:pPr>
              <a:buNone/>
            </a:pPr>
            <a:r>
              <a:rPr lang="en-US" altLang="ja-JP" dirty="0">
                <a:latin typeface="ＤＦＰ教科書体W3" pitchFamily="96" charset="-128"/>
                <a:ea typeface="ＤＦＰ教科書体W3" pitchFamily="96" charset="-128"/>
                <a:cs typeface="ＤＦＰ教科書体W3" pitchFamily="96" charset="-128"/>
              </a:rPr>
              <a:t>   </a:t>
            </a:r>
            <a:r>
              <a:rPr lang="ja-JP" altLang="en-US" dirty="0">
                <a:latin typeface="ＤＦＰ教科書体W3" pitchFamily="96" charset="-128"/>
                <a:ea typeface="ＤＦＰ教科書体W3" pitchFamily="96" charset="-128"/>
                <a:cs typeface="ＤＦＰ教科書体W3" pitchFamily="96" charset="-128"/>
              </a:rPr>
              <a:t>ひろしま　</a:t>
            </a:r>
            <a:r>
              <a:rPr lang="en-US" altLang="ja-JP" dirty="0">
                <a:latin typeface="ＤＦＰ教科書体W3" pitchFamily="96" charset="-128"/>
                <a:ea typeface="ＤＦＰ教科書体W3" pitchFamily="96" charset="-128"/>
                <a:cs typeface="ＤＦＰ教科書体W3" pitchFamily="96" charset="-128"/>
              </a:rPr>
              <a:t>             </a:t>
            </a:r>
            <a:r>
              <a:rPr lang="en-US" altLang="ja-JP" dirty="0" smtClean="0">
                <a:latin typeface="ＤＦＰ教科書体W3" pitchFamily="96" charset="-128"/>
                <a:ea typeface="ＤＦＰ教科書体W3" pitchFamily="96" charset="-128"/>
                <a:cs typeface="ＤＦＰ教科書体W3" pitchFamily="96" charset="-128"/>
              </a:rPr>
              <a:t>    </a:t>
            </a:r>
            <a:r>
              <a:rPr lang="ja-JP" altLang="en-US" dirty="0" smtClean="0">
                <a:latin typeface="ＤＦＰ教科書体W3" pitchFamily="96" charset="-128"/>
                <a:ea typeface="ＤＦＰ教科書体W3" pitchFamily="96" charset="-128"/>
                <a:cs typeface="ＤＦＰ教科書体W3" pitchFamily="96" charset="-128"/>
              </a:rPr>
              <a:t>　</a:t>
            </a:r>
            <a:r>
              <a:rPr lang="en-US" altLang="ja-JP" dirty="0" smtClean="0">
                <a:latin typeface="ＤＦＰ教科書体W3" pitchFamily="96" charset="-128"/>
                <a:ea typeface="ＤＦＰ教科書体W3" pitchFamily="96" charset="-128"/>
                <a:cs typeface="ＤＦＰ教科書体W3" pitchFamily="96" charset="-128"/>
              </a:rPr>
              <a:t>       </a:t>
            </a:r>
            <a:r>
              <a:rPr lang="en-US" altLang="ja-JP" dirty="0" smtClean="0">
                <a:solidFill>
                  <a:srgbClr val="FF0000"/>
                </a:solidFill>
                <a:latin typeface="ＤＦＰ教科書体W3" pitchFamily="96" charset="-128"/>
                <a:ea typeface="ＤＦＰ教科書体W3" pitchFamily="96" charset="-128"/>
                <a:cs typeface="ＤＦＰ教科書体W3" pitchFamily="96" charset="-128"/>
              </a:rPr>
              <a:t> </a:t>
            </a:r>
            <a:r>
              <a:rPr lang="ja-JP" altLang="en-US" dirty="0" smtClean="0">
                <a:solidFill>
                  <a:srgbClr val="FF0000"/>
                </a:solidFill>
                <a:latin typeface="ＤＦＰ教科書体W3" pitchFamily="96" charset="-128"/>
                <a:ea typeface="ＤＦＰ教科書体W3" pitchFamily="96" charset="-128"/>
                <a:cs typeface="ＤＦＰ教科書体W3" pitchFamily="96" charset="-128"/>
              </a:rPr>
              <a:t>ふくしま</a:t>
            </a:r>
            <a:endParaRPr lang="en-US" altLang="ja-JP" dirty="0" smtClean="0">
              <a:solidFill>
                <a:srgbClr val="FF0000"/>
              </a:solidFill>
              <a:latin typeface="ＤＦＰ教科書体W3" pitchFamily="96" charset="-128"/>
              <a:ea typeface="ＤＦＰ教科書体W3" pitchFamily="96" charset="-128"/>
              <a:cs typeface="ＤＦＰ教科書体W3" pitchFamily="96" charset="-128"/>
            </a:endParaRPr>
          </a:p>
          <a:p>
            <a:pPr>
              <a:buNone/>
            </a:pPr>
            <a:r>
              <a:rPr lang="ja-JP" altLang="en-US" dirty="0" smtClean="0">
                <a:latin typeface="ＤＦＰ教科書体W3" pitchFamily="96" charset="-128"/>
                <a:ea typeface="ＤＦＰ教科書体W3" pitchFamily="96" charset="-128"/>
                <a:cs typeface="ＤＦＰ教科書体W3" pitchFamily="96" charset="-128"/>
              </a:rPr>
              <a:t>ふくおか</a:t>
            </a:r>
            <a:r>
              <a:rPr lang="ja-JP" altLang="en-US" dirty="0">
                <a:latin typeface="ＤＦＰ教科書体W3" pitchFamily="96" charset="-128"/>
                <a:ea typeface="ＤＦＰ教科書体W3" pitchFamily="96" charset="-128"/>
                <a:cs typeface="ＤＦＰ教科書体W3" pitchFamily="96" charset="-128"/>
              </a:rPr>
              <a:t>　</a:t>
            </a:r>
            <a:r>
              <a:rPr lang="ja-JP" altLang="en-US" dirty="0" smtClean="0">
                <a:latin typeface="ＤＦＰ教科書体W3" pitchFamily="96" charset="-128"/>
                <a:ea typeface="ＤＦＰ教科書体W3" pitchFamily="96" charset="-128"/>
                <a:cs typeface="ＤＦＰ教科書体W3" pitchFamily="96" charset="-128"/>
              </a:rPr>
              <a:t>　</a:t>
            </a:r>
            <a:r>
              <a:rPr lang="en-US" altLang="ja-JP" dirty="0" smtClean="0">
                <a:latin typeface="ＤＦＰ教科書体W3" pitchFamily="96" charset="-128"/>
                <a:ea typeface="ＤＦＰ教科書体W3" pitchFamily="96" charset="-128"/>
                <a:cs typeface="ＤＦＰ教科書体W3" pitchFamily="96" charset="-128"/>
              </a:rPr>
              <a:t>                  </a:t>
            </a:r>
            <a:r>
              <a:rPr lang="ja-JP" altLang="en-US" dirty="0" smtClean="0">
                <a:latin typeface="ＤＦＰ教科書体W3" pitchFamily="96" charset="-128"/>
                <a:ea typeface="ＤＦＰ教科書体W3" pitchFamily="96" charset="-128"/>
                <a:cs typeface="ＤＦＰ教科書体W3" pitchFamily="96" charset="-128"/>
              </a:rPr>
              <a:t>なごや　とうきょう</a:t>
            </a:r>
            <a:endParaRPr lang="en-US" altLang="ja-JP" dirty="0" smtClean="0">
              <a:latin typeface="ＤＦＰ教科書体W3" pitchFamily="96" charset="-128"/>
              <a:ea typeface="ＤＦＰ教科書体W3" pitchFamily="96" charset="-128"/>
              <a:cs typeface="ＤＦＰ教科書体W3" pitchFamily="96" charset="-128"/>
            </a:endParaRPr>
          </a:p>
          <a:p>
            <a:pPr>
              <a:buNone/>
            </a:pPr>
            <a:r>
              <a:rPr lang="en-US" altLang="ja-JP" dirty="0" smtClean="0">
                <a:solidFill>
                  <a:srgbClr val="E34F00"/>
                </a:solidFill>
                <a:latin typeface="ＤＦＰ教科書体W3" pitchFamily="96" charset="-128"/>
                <a:ea typeface="ＤＦＰ教科書体W3" pitchFamily="96" charset="-128"/>
                <a:cs typeface="ＤＦＰ教科書体W3" pitchFamily="96" charset="-128"/>
              </a:rPr>
              <a:t>                          </a:t>
            </a:r>
            <a:r>
              <a:rPr lang="ja-JP" altLang="en-US" dirty="0" smtClean="0">
                <a:solidFill>
                  <a:srgbClr val="E34F00"/>
                </a:solidFill>
                <a:latin typeface="ＤＦＰ教科書体W3" pitchFamily="96" charset="-128"/>
                <a:ea typeface="ＤＦＰ教科書体W3" pitchFamily="96" charset="-128"/>
                <a:cs typeface="ＤＦＰ教科書体W3" pitchFamily="96" charset="-128"/>
              </a:rPr>
              <a:t>しこく　</a:t>
            </a:r>
            <a:r>
              <a:rPr lang="ja-JP" altLang="en-US" dirty="0" smtClean="0">
                <a:latin typeface="ＤＦＰ教科書体W3" pitchFamily="96" charset="-128"/>
                <a:ea typeface="ＤＦＰ教科書体W3" pitchFamily="96" charset="-128"/>
                <a:cs typeface="ＤＦＰ教科書体W3" pitchFamily="96" charset="-128"/>
              </a:rPr>
              <a:t>おおさか</a:t>
            </a:r>
            <a:endParaRPr lang="en-US" altLang="ja-JP" dirty="0">
              <a:latin typeface="ＤＦＰ教科書体W3" pitchFamily="96" charset="-128"/>
              <a:ea typeface="ＤＦＰ教科書体W3" pitchFamily="96" charset="-128"/>
              <a:cs typeface="ＤＦＰ教科書体W3" pitchFamily="96" charset="-128"/>
            </a:endParaRPr>
          </a:p>
          <a:p>
            <a:pPr eaLnBrk="1" hangingPunct="1">
              <a:buFont typeface="Wingdings" charset="2"/>
              <a:buNone/>
            </a:pPr>
            <a:r>
              <a:rPr lang="ja-JP" altLang="en-US" dirty="0">
                <a:latin typeface="ＤＦＰ教科書体W3" pitchFamily="96" charset="-128"/>
                <a:ea typeface="ＤＦＰ教科書体W3" pitchFamily="96" charset="-128"/>
                <a:cs typeface="ＤＦＰ教科書体W3" pitchFamily="96" charset="-128"/>
              </a:rPr>
              <a:t>　　　　　</a:t>
            </a:r>
            <a:r>
              <a:rPr lang="ja-JP" altLang="en-US" dirty="0">
                <a:solidFill>
                  <a:srgbClr val="E34F00"/>
                </a:solidFill>
                <a:latin typeface="ＤＦＰ教科書体W3" pitchFamily="96" charset="-128"/>
                <a:ea typeface="ＤＦＰ教科書体W3" pitchFamily="96" charset="-128"/>
                <a:cs typeface="ＤＦＰ教科書体W3" pitchFamily="96" charset="-128"/>
              </a:rPr>
              <a:t>きゅうしゅう</a:t>
            </a:r>
            <a:endParaRPr lang="en-US" altLang="ja-JP" dirty="0">
              <a:solidFill>
                <a:srgbClr val="E34F00"/>
              </a:solidFill>
              <a:latin typeface="ＤＦＰ教科書体W3" pitchFamily="96" charset="-128"/>
              <a:ea typeface="ＤＦＰ教科書体W3" pitchFamily="96" charset="-128"/>
              <a:cs typeface="ＤＦＰ教科書体W3" pitchFamily="96" charset="-128"/>
            </a:endParaRPr>
          </a:p>
          <a:p>
            <a:pPr eaLnBrk="1" hangingPunct="1">
              <a:buFont typeface="Wingdings" charset="2"/>
              <a:buNone/>
            </a:pPr>
            <a:r>
              <a:rPr lang="ja-JP" altLang="en-US" dirty="0">
                <a:latin typeface="ＤＦＰ教科書体W3" pitchFamily="96" charset="-128"/>
                <a:ea typeface="ＤＦＰ教科書体W3" pitchFamily="96" charset="-128"/>
                <a:cs typeface="ＤＦＰ教科書体W3" pitchFamily="96" charset="-128"/>
              </a:rPr>
              <a:t>　なは　　　　　　　　　</a:t>
            </a:r>
            <a:r>
              <a:rPr lang="ja-JP" altLang="en-US" dirty="0">
                <a:solidFill>
                  <a:srgbClr val="097908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ＤＦＰ教科書体W3" pitchFamily="96" charset="-128"/>
                <a:ea typeface="ＤＦＰ教科書体W3" pitchFamily="96" charset="-128"/>
                <a:cs typeface="ＤＦＰ教科書体W3" pitchFamily="96" charset="-128"/>
              </a:rPr>
              <a:t>にほん</a:t>
            </a:r>
            <a:endParaRPr lang="en-US" altLang="ja-JP" dirty="0">
              <a:latin typeface="ＤＦＰ教科書体W3" pitchFamily="96" charset="-128"/>
              <a:ea typeface="ＤＦＰ教科書体W3" pitchFamily="96" charset="-128"/>
              <a:cs typeface="ＤＦＰ教科書体W3" pitchFamily="96" charset="-128"/>
            </a:endParaRPr>
          </a:p>
          <a:p>
            <a:pPr eaLnBrk="1" hangingPunct="1">
              <a:buFont typeface="Wingdings" charset="2"/>
              <a:buNone/>
            </a:pPr>
            <a:r>
              <a:rPr lang="ja-JP" altLang="en-US" dirty="0">
                <a:latin typeface="ＤＦＰ教科書体W3" pitchFamily="96" charset="-128"/>
                <a:ea typeface="ＤＦＰ教科書体W3" pitchFamily="96" charset="-128"/>
                <a:cs typeface="ＤＦＰ教科書体W3" pitchFamily="96" charset="-128"/>
              </a:rPr>
              <a:t>　　　</a:t>
            </a:r>
            <a:r>
              <a:rPr lang="en-US" altLang="ja-JP" dirty="0">
                <a:latin typeface="ＤＦＰ教科書体W3" pitchFamily="96" charset="-128"/>
                <a:ea typeface="ＤＦＰ教科書体W3" pitchFamily="96" charset="-128"/>
                <a:cs typeface="ＤＦＰ教科書体W3" pitchFamily="96" charset="-128"/>
              </a:rPr>
              <a:t>　</a:t>
            </a:r>
            <a:r>
              <a:rPr lang="ja-JP" altLang="en-US" dirty="0">
                <a:solidFill>
                  <a:srgbClr val="E34F00"/>
                </a:solidFill>
                <a:latin typeface="ＤＦＰ教科書体W3" pitchFamily="96" charset="-128"/>
                <a:ea typeface="ＤＦＰ教科書体W3" pitchFamily="96" charset="-128"/>
                <a:cs typeface="ＤＦＰ教科書体W3" pitchFamily="96" charset="-128"/>
              </a:rPr>
              <a:t>おきなわ　　　　</a:t>
            </a:r>
            <a:r>
              <a:rPr lang="ja-JP" altLang="en-US" dirty="0">
                <a:solidFill>
                  <a:srgbClr val="E34F00"/>
                </a:solidFill>
              </a:rPr>
              <a:t>　　　　</a:t>
            </a:r>
            <a:r>
              <a:rPr lang="ja-JP" altLang="en-US" sz="2400" dirty="0">
                <a:solidFill>
                  <a:srgbClr val="FFFF00"/>
                </a:solidFill>
                <a:latin typeface="ＤＦＰ教科書体W3" pitchFamily="96" charset="-128"/>
                <a:ea typeface="ＤＦＰ教科書体W3" pitchFamily="96" charset="-128"/>
                <a:cs typeface="ＤＦＰ教科書体W3" pitchFamily="96" charset="-128"/>
              </a:rPr>
              <a:t>きょうかしょ</a:t>
            </a:r>
            <a:endParaRPr lang="en-US" altLang="ja-JP" sz="2400" dirty="0">
              <a:solidFill>
                <a:srgbClr val="FFFF00"/>
              </a:solidFill>
              <a:latin typeface="ＤＦＰ教科書体W3" pitchFamily="96" charset="-128"/>
              <a:ea typeface="ＤＦＰ教科書体W3" pitchFamily="96" charset="-128"/>
              <a:cs typeface="ＤＦＰ教科書体W3" pitchFamily="96" charset="-128"/>
            </a:endParaRPr>
          </a:p>
        </p:txBody>
      </p:sp>
      <p:cxnSp>
        <p:nvCxnSpPr>
          <p:cNvPr id="5" name="Straight Arrow Connector 4"/>
          <p:cNvCxnSpPr/>
          <p:nvPr/>
        </p:nvCxnSpPr>
        <p:spPr bwMode="auto">
          <a:xfrm rot="10800000">
            <a:off x="3962402" y="3810000"/>
            <a:ext cx="1066799" cy="6096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5061" name="Straight Arrow Connector 7"/>
          <p:cNvCxnSpPr>
            <a:cxnSpLocks noChangeShapeType="1"/>
          </p:cNvCxnSpPr>
          <p:nvPr/>
        </p:nvCxnSpPr>
        <p:spPr bwMode="auto">
          <a:xfrm rot="16200000" flipH="1">
            <a:off x="3491043" y="3110042"/>
            <a:ext cx="594655" cy="348060"/>
          </a:xfrm>
          <a:prstGeom prst="straightConnector1">
            <a:avLst/>
          </a:prstGeom>
          <a:noFill/>
          <a:ln w="38100">
            <a:solidFill>
              <a:srgbClr val="7556B1"/>
            </a:solidFill>
            <a:round/>
            <a:headEnd/>
            <a:tailEnd type="arrow" w="med" len="med"/>
          </a:ln>
        </p:spPr>
      </p:cxnSp>
      <p:cxnSp>
        <p:nvCxnSpPr>
          <p:cNvPr id="45062" name="Straight Arrow Connector 8"/>
          <p:cNvCxnSpPr>
            <a:cxnSpLocks noChangeShapeType="1"/>
          </p:cNvCxnSpPr>
          <p:nvPr/>
        </p:nvCxnSpPr>
        <p:spPr bwMode="auto">
          <a:xfrm rot="10800000">
            <a:off x="4399280" y="3581402"/>
            <a:ext cx="838200" cy="228599"/>
          </a:xfrm>
          <a:prstGeom prst="straightConnector1">
            <a:avLst/>
          </a:prstGeom>
          <a:noFill/>
          <a:ln w="38100">
            <a:solidFill>
              <a:srgbClr val="7556B1"/>
            </a:solidFill>
            <a:round/>
            <a:headEnd/>
            <a:tailEnd type="arrow" w="med" len="med"/>
          </a:ln>
        </p:spPr>
      </p:cxnSp>
      <p:cxnSp>
        <p:nvCxnSpPr>
          <p:cNvPr id="45063" name="Straight Arrow Connector 9"/>
          <p:cNvCxnSpPr>
            <a:cxnSpLocks noChangeShapeType="1"/>
          </p:cNvCxnSpPr>
          <p:nvPr/>
        </p:nvCxnSpPr>
        <p:spPr bwMode="auto">
          <a:xfrm>
            <a:off x="2362200" y="3657600"/>
            <a:ext cx="838200" cy="152400"/>
          </a:xfrm>
          <a:prstGeom prst="straightConnector1">
            <a:avLst/>
          </a:prstGeom>
          <a:noFill/>
          <a:ln w="38100">
            <a:solidFill>
              <a:srgbClr val="7556B1"/>
            </a:solidFill>
            <a:round/>
            <a:headEnd/>
            <a:tailEnd type="arrow" w="med" len="med"/>
          </a:ln>
        </p:spPr>
      </p:cxnSp>
      <p:cxnSp>
        <p:nvCxnSpPr>
          <p:cNvPr id="45064" name="Straight Arrow Connector 10"/>
          <p:cNvCxnSpPr>
            <a:cxnSpLocks noChangeShapeType="1"/>
          </p:cNvCxnSpPr>
          <p:nvPr/>
        </p:nvCxnSpPr>
        <p:spPr bwMode="auto">
          <a:xfrm rot="10800000">
            <a:off x="5029200" y="1371600"/>
            <a:ext cx="457200" cy="76200"/>
          </a:xfrm>
          <a:prstGeom prst="straightConnector1">
            <a:avLst/>
          </a:prstGeom>
          <a:noFill/>
          <a:ln w="38100">
            <a:solidFill>
              <a:srgbClr val="7556B1"/>
            </a:solidFill>
            <a:round/>
            <a:headEnd/>
            <a:tailEnd type="arrow" w="med" len="med"/>
          </a:ln>
        </p:spPr>
      </p:cxnSp>
      <p:cxnSp>
        <p:nvCxnSpPr>
          <p:cNvPr id="45065" name="Straight Arrow Connector 11"/>
          <p:cNvCxnSpPr>
            <a:cxnSpLocks noChangeShapeType="1"/>
          </p:cNvCxnSpPr>
          <p:nvPr/>
        </p:nvCxnSpPr>
        <p:spPr bwMode="auto">
          <a:xfrm flipH="1" flipV="1">
            <a:off x="4818380" y="3352802"/>
            <a:ext cx="1821802" cy="577485"/>
          </a:xfrm>
          <a:prstGeom prst="straightConnector1">
            <a:avLst/>
          </a:prstGeom>
          <a:noFill/>
          <a:ln w="38100">
            <a:solidFill>
              <a:srgbClr val="7556B1"/>
            </a:solidFill>
            <a:round/>
            <a:headEnd/>
            <a:tailEnd type="arrow" w="med" len="med"/>
          </a:ln>
        </p:spPr>
      </p:cxnSp>
      <p:cxnSp>
        <p:nvCxnSpPr>
          <p:cNvPr id="45066" name="Straight Arrow Connector 27"/>
          <p:cNvCxnSpPr>
            <a:cxnSpLocks noChangeShapeType="1"/>
          </p:cNvCxnSpPr>
          <p:nvPr/>
        </p:nvCxnSpPr>
        <p:spPr bwMode="auto">
          <a:xfrm rot="10800000" flipV="1">
            <a:off x="5042673" y="2191213"/>
            <a:ext cx="930058" cy="84338"/>
          </a:xfrm>
          <a:prstGeom prst="straightConnector1">
            <a:avLst/>
          </a:prstGeom>
          <a:noFill/>
          <a:ln w="38100">
            <a:solidFill>
              <a:srgbClr val="E34F00"/>
            </a:solidFill>
            <a:round/>
            <a:headEnd/>
            <a:tailEnd type="arrow" w="med" len="med"/>
          </a:ln>
        </p:spPr>
      </p:cxnSp>
      <p:cxnSp>
        <p:nvCxnSpPr>
          <p:cNvPr id="45067" name="Straight Arrow Connector 31"/>
          <p:cNvCxnSpPr>
            <a:cxnSpLocks noChangeShapeType="1"/>
          </p:cNvCxnSpPr>
          <p:nvPr/>
        </p:nvCxnSpPr>
        <p:spPr bwMode="auto">
          <a:xfrm rot="16200000" flipV="1">
            <a:off x="2019300" y="5753100"/>
            <a:ext cx="228600" cy="152400"/>
          </a:xfrm>
          <a:prstGeom prst="straightConnector1">
            <a:avLst/>
          </a:prstGeom>
          <a:noFill/>
          <a:ln w="38100">
            <a:solidFill>
              <a:srgbClr val="E34F00"/>
            </a:solidFill>
            <a:round/>
            <a:headEnd/>
            <a:tailEnd type="arrow" w="med" len="med"/>
          </a:ln>
        </p:spPr>
      </p:cxnSp>
      <p:cxnSp>
        <p:nvCxnSpPr>
          <p:cNvPr id="45068" name="Straight Arrow Connector 32"/>
          <p:cNvCxnSpPr>
            <a:cxnSpLocks noChangeShapeType="1"/>
          </p:cNvCxnSpPr>
          <p:nvPr/>
        </p:nvCxnSpPr>
        <p:spPr bwMode="auto">
          <a:xfrm rot="5400000">
            <a:off x="5258594" y="1142206"/>
            <a:ext cx="304800" cy="1588"/>
          </a:xfrm>
          <a:prstGeom prst="straightConnector1">
            <a:avLst/>
          </a:prstGeom>
          <a:noFill/>
          <a:ln w="38100">
            <a:solidFill>
              <a:srgbClr val="E34F00"/>
            </a:solidFill>
            <a:round/>
            <a:headEnd/>
            <a:tailEnd type="arrow" w="med" len="med"/>
          </a:ln>
        </p:spPr>
      </p:cxnSp>
      <p:cxnSp>
        <p:nvCxnSpPr>
          <p:cNvPr id="45069" name="Straight Arrow Connector 38"/>
          <p:cNvCxnSpPr>
            <a:cxnSpLocks noChangeShapeType="1"/>
          </p:cNvCxnSpPr>
          <p:nvPr/>
        </p:nvCxnSpPr>
        <p:spPr bwMode="auto">
          <a:xfrm rot="16200000" flipV="1">
            <a:off x="2781300" y="4457700"/>
            <a:ext cx="228600" cy="152400"/>
          </a:xfrm>
          <a:prstGeom prst="straightConnector1">
            <a:avLst/>
          </a:prstGeom>
          <a:noFill/>
          <a:ln w="38100">
            <a:solidFill>
              <a:srgbClr val="E34F00"/>
            </a:solidFill>
            <a:round/>
            <a:headEnd/>
            <a:tailEnd type="arrow" w="med" len="med"/>
          </a:ln>
        </p:spPr>
      </p:cxnSp>
      <p:cxnSp>
        <p:nvCxnSpPr>
          <p:cNvPr id="45070" name="Straight Arrow Connector 39"/>
          <p:cNvCxnSpPr>
            <a:cxnSpLocks noChangeShapeType="1"/>
          </p:cNvCxnSpPr>
          <p:nvPr/>
        </p:nvCxnSpPr>
        <p:spPr bwMode="auto">
          <a:xfrm rot="16200000" flipV="1">
            <a:off x="3467100" y="4000500"/>
            <a:ext cx="228600" cy="152400"/>
          </a:xfrm>
          <a:prstGeom prst="straightConnector1">
            <a:avLst/>
          </a:prstGeom>
          <a:noFill/>
          <a:ln w="38100">
            <a:solidFill>
              <a:srgbClr val="E34F00"/>
            </a:solidFill>
            <a:round/>
            <a:headEnd/>
            <a:tailEnd type="arrow" w="med" len="med"/>
          </a:ln>
        </p:spPr>
      </p:cxnSp>
      <p:cxnSp>
        <p:nvCxnSpPr>
          <p:cNvPr id="45071" name="Straight Arrow Connector 40"/>
          <p:cNvCxnSpPr>
            <a:cxnSpLocks noChangeShapeType="1"/>
          </p:cNvCxnSpPr>
          <p:nvPr/>
        </p:nvCxnSpPr>
        <p:spPr bwMode="auto">
          <a:xfrm flipV="1">
            <a:off x="2133600" y="3962400"/>
            <a:ext cx="609600" cy="381000"/>
          </a:xfrm>
          <a:prstGeom prst="straightConnector1">
            <a:avLst/>
          </a:prstGeom>
          <a:noFill/>
          <a:ln w="38100">
            <a:solidFill>
              <a:srgbClr val="7556B1"/>
            </a:solidFill>
            <a:round/>
            <a:headEnd/>
            <a:tailEnd type="arrow" w="med" len="med"/>
          </a:ln>
        </p:spPr>
      </p:cxnSp>
      <p:cxnSp>
        <p:nvCxnSpPr>
          <p:cNvPr id="45072" name="Straight Arrow Connector 42"/>
          <p:cNvCxnSpPr>
            <a:cxnSpLocks noChangeShapeType="1"/>
          </p:cNvCxnSpPr>
          <p:nvPr/>
        </p:nvCxnSpPr>
        <p:spPr bwMode="auto">
          <a:xfrm rot="16200000" flipH="1">
            <a:off x="1790700" y="5448300"/>
            <a:ext cx="304800" cy="228600"/>
          </a:xfrm>
          <a:prstGeom prst="straightConnector1">
            <a:avLst/>
          </a:prstGeom>
          <a:noFill/>
          <a:ln w="38100">
            <a:solidFill>
              <a:srgbClr val="7556B1"/>
            </a:solidFill>
            <a:round/>
            <a:headEnd/>
            <a:tailEnd type="arrow" w="med" len="med"/>
          </a:ln>
        </p:spPr>
      </p:cxnSp>
      <p:cxnSp>
        <p:nvCxnSpPr>
          <p:cNvPr id="17" name="Straight Arrow Connector 11"/>
          <p:cNvCxnSpPr>
            <a:cxnSpLocks noChangeShapeType="1"/>
          </p:cNvCxnSpPr>
          <p:nvPr/>
        </p:nvCxnSpPr>
        <p:spPr bwMode="auto">
          <a:xfrm rot="10800000">
            <a:off x="5054509" y="2472403"/>
            <a:ext cx="541438" cy="360819"/>
          </a:xfrm>
          <a:prstGeom prst="straightConnector1">
            <a:avLst/>
          </a:prstGeom>
          <a:noFill/>
          <a:ln w="38100">
            <a:solidFill>
              <a:srgbClr val="7556B1"/>
            </a:solidFill>
            <a:round/>
            <a:headEnd/>
            <a:tailEnd type="arrow" w="med" len="med"/>
          </a:ln>
        </p:spPr>
      </p:cxnSp>
      <p:cxnSp>
        <p:nvCxnSpPr>
          <p:cNvPr id="21" name="Straight Arrow Connector 7"/>
          <p:cNvCxnSpPr>
            <a:cxnSpLocks noChangeShapeType="1"/>
          </p:cNvCxnSpPr>
          <p:nvPr/>
        </p:nvCxnSpPr>
        <p:spPr bwMode="auto">
          <a:xfrm flipH="1" flipV="1">
            <a:off x="4900134" y="3110227"/>
            <a:ext cx="1260035" cy="320027"/>
          </a:xfrm>
          <a:prstGeom prst="straightConnector1">
            <a:avLst/>
          </a:prstGeom>
          <a:noFill/>
          <a:ln w="38100">
            <a:solidFill>
              <a:srgbClr val="7556B1"/>
            </a:solidFill>
            <a:round/>
            <a:headEnd/>
            <a:tailEnd type="arrow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18573" y="338138"/>
            <a:ext cx="6463465" cy="621418"/>
          </a:xfrm>
        </p:spPr>
        <p:txBody>
          <a:bodyPr/>
          <a:lstStyle/>
          <a:p>
            <a:r>
              <a:rPr lang="en-US" smtClean="0"/>
              <a:t>Big numbers </a:t>
            </a:r>
            <a:r>
              <a:rPr lang="en-US" altLang="ja-JP" smtClean="0"/>
              <a:t>101~10,000,000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1</a:t>
            </a:r>
            <a:r>
              <a:rPr lang="en-US" altLang="ja-JP" dirty="0" smtClean="0">
                <a:latin typeface="Hiragino Sans W3" charset="-128"/>
                <a:ea typeface="Hiragino Sans W3" charset="-128"/>
                <a:cs typeface="Hiragino Sans W3" charset="-128"/>
              </a:rPr>
              <a:t>23</a:t>
            </a:r>
            <a:r>
              <a:rPr lang="ja-JP" altLang="en-US" dirty="0">
                <a:latin typeface="Hiragino Sans W3" charset="-128"/>
                <a:ea typeface="Hiragino Sans W3" charset="-128"/>
                <a:cs typeface="Hiragino Sans W3" charset="-128"/>
              </a:rPr>
              <a:t>　</a:t>
            </a:r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=</a:t>
            </a:r>
            <a:r>
              <a:rPr lang="ja-JP" alt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　</a:t>
            </a:r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100</a:t>
            </a:r>
            <a:r>
              <a:rPr lang="ja-JP" alt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　</a:t>
            </a:r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+</a:t>
            </a:r>
            <a:r>
              <a:rPr lang="ja-JP" alt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　</a:t>
            </a:r>
            <a:r>
              <a:rPr lang="en-US" altLang="ja-JP" dirty="0" smtClean="0">
                <a:latin typeface="Hiragino Sans W3" charset="-128"/>
                <a:ea typeface="Hiragino Sans W3" charset="-128"/>
                <a:cs typeface="Hiragino Sans W3" charset="-128"/>
              </a:rPr>
              <a:t>2x10</a:t>
            </a:r>
            <a:r>
              <a:rPr lang="ja-JP" alt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　</a:t>
            </a:r>
            <a:r>
              <a:rPr lang="en-US" altLang="ja-JP" dirty="0" smtClean="0">
                <a:latin typeface="Hiragino Sans W3" charset="-128"/>
                <a:ea typeface="Hiragino Sans W3" charset="-128"/>
                <a:cs typeface="Hiragino Sans W3" charset="-128"/>
              </a:rPr>
              <a:t>+</a:t>
            </a:r>
            <a:r>
              <a:rPr lang="ja-JP" alt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　</a:t>
            </a:r>
            <a:r>
              <a:rPr lang="en-US" altLang="ja-JP" dirty="0" smtClean="0">
                <a:latin typeface="Hiragino Sans W3" charset="-128"/>
                <a:ea typeface="Hiragino Sans W3" charset="-128"/>
                <a:cs typeface="Hiragino Sans W3" charset="-128"/>
              </a:rPr>
              <a:t>3</a:t>
            </a:r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/>
            </a:r>
            <a:b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</a:br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		</a:t>
            </a:r>
            <a:r>
              <a:rPr lang="ja-JP" alt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ひゃく　にじゅう　さん</a:t>
            </a:r>
            <a:endParaRPr lang="en-US" altLang="ja-JP" dirty="0" smtClean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r>
              <a:rPr lang="en-US" altLang="ja-JP" dirty="0">
                <a:latin typeface="Hiragino Sans W3" charset="-128"/>
                <a:ea typeface="Hiragino Sans W3" charset="-128"/>
                <a:cs typeface="Hiragino Sans W3" charset="-128"/>
              </a:rPr>
              <a:t>2</a:t>
            </a:r>
            <a:r>
              <a:rPr lang="en-US" altLang="ja-JP" dirty="0" smtClean="0">
                <a:latin typeface="Hiragino Sans W3" charset="-128"/>
                <a:ea typeface="Hiragino Sans W3" charset="-128"/>
                <a:cs typeface="Hiragino Sans W3" charset="-128"/>
              </a:rPr>
              <a:t>00</a:t>
            </a:r>
            <a:r>
              <a:rPr lang="ja-JP" alt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　</a:t>
            </a:r>
            <a:r>
              <a:rPr lang="en-US" altLang="ja-JP" dirty="0" smtClean="0">
                <a:latin typeface="Hiragino Sans W3" charset="-128"/>
                <a:ea typeface="Hiragino Sans W3" charset="-128"/>
                <a:cs typeface="Hiragino Sans W3" charset="-128"/>
              </a:rPr>
              <a:t>=	2</a:t>
            </a:r>
            <a:r>
              <a:rPr lang="ja-JP" alt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　</a:t>
            </a:r>
            <a:r>
              <a:rPr lang="en-US" altLang="ja-JP" dirty="0" smtClean="0">
                <a:latin typeface="Hiragino Sans W3" charset="-128"/>
                <a:ea typeface="Hiragino Sans W3" charset="-128"/>
                <a:cs typeface="Hiragino Sans W3" charset="-128"/>
              </a:rPr>
              <a:t>x</a:t>
            </a:r>
            <a:r>
              <a:rPr lang="ja-JP" alt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　</a:t>
            </a:r>
            <a:r>
              <a:rPr lang="en-US" altLang="ja-JP" dirty="0" smtClean="0">
                <a:latin typeface="Hiragino Sans W3" charset="-128"/>
                <a:ea typeface="Hiragino Sans W3" charset="-128"/>
                <a:cs typeface="Hiragino Sans W3" charset="-128"/>
              </a:rPr>
              <a:t>100	</a:t>
            </a:r>
            <a:br>
              <a:rPr lang="en-US" altLang="ja-JP" dirty="0" smtClean="0">
                <a:latin typeface="Hiragino Sans W3" charset="-128"/>
                <a:ea typeface="Hiragino Sans W3" charset="-128"/>
                <a:cs typeface="Hiragino Sans W3" charset="-128"/>
              </a:rPr>
            </a:br>
            <a:r>
              <a:rPr lang="en-US" altLang="ja-JP" dirty="0" smtClean="0">
                <a:latin typeface="Hiragino Sans W3" charset="-128"/>
                <a:ea typeface="Hiragino Sans W3" charset="-128"/>
                <a:cs typeface="Hiragino Sans W3" charset="-128"/>
              </a:rPr>
              <a:t>		</a:t>
            </a:r>
            <a:r>
              <a:rPr lang="ja-JP" alt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に　ひゃく</a:t>
            </a:r>
            <a:endParaRPr lang="en-US" altLang="ja-JP" dirty="0" smtClean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r>
              <a:rPr lang="en-US" altLang="ja-JP" dirty="0">
                <a:latin typeface="Hiragino Sans W3" charset="-128"/>
                <a:ea typeface="Hiragino Sans W3" charset="-128"/>
                <a:cs typeface="Hiragino Sans W3" charset="-128"/>
              </a:rPr>
              <a:t>3</a:t>
            </a:r>
            <a:r>
              <a:rPr lang="en-US" altLang="ja-JP" dirty="0" smtClean="0">
                <a:latin typeface="Hiragino Sans W3" charset="-128"/>
                <a:ea typeface="Hiragino Sans W3" charset="-128"/>
                <a:cs typeface="Hiragino Sans W3" charset="-128"/>
              </a:rPr>
              <a:t>00	</a:t>
            </a:r>
            <a:r>
              <a:rPr lang="ja-JP" alt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さん</a:t>
            </a:r>
            <a:r>
              <a:rPr lang="ja-JP" altLang="en-US" dirty="0" smtClean="0">
                <a:solidFill>
                  <a:srgbClr val="E34F00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びゃく</a:t>
            </a:r>
            <a:endParaRPr lang="en-US" altLang="ja-JP" dirty="0" smtClean="0">
              <a:solidFill>
                <a:srgbClr val="E34F00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  <a:p>
            <a:r>
              <a:rPr lang="en-US" altLang="ja-JP" dirty="0" smtClean="0">
                <a:latin typeface="Hiragino Sans W3" charset="-128"/>
                <a:ea typeface="Hiragino Sans W3" charset="-128"/>
                <a:cs typeface="Hiragino Sans W3" charset="-128"/>
              </a:rPr>
              <a:t>400	</a:t>
            </a:r>
            <a:r>
              <a:rPr lang="ja-JP" alt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よんひゃく</a:t>
            </a:r>
            <a:endParaRPr lang="en-US" altLang="ja-JP" dirty="0" smtClean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r>
              <a:rPr lang="en-US" altLang="ja-JP" dirty="0" smtClean="0">
                <a:latin typeface="Hiragino Sans W3" charset="-128"/>
                <a:ea typeface="Hiragino Sans W3" charset="-128"/>
                <a:cs typeface="Hiragino Sans W3" charset="-128"/>
              </a:rPr>
              <a:t>500	</a:t>
            </a:r>
            <a:r>
              <a:rPr lang="ja-JP" alt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ごひゃく</a:t>
            </a:r>
            <a:endParaRPr lang="en-US" altLang="ja-JP" dirty="0" smtClean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r>
              <a:rPr lang="en-US" altLang="ja-JP" dirty="0" smtClean="0">
                <a:latin typeface="Hiragino Sans W3" charset="-128"/>
                <a:ea typeface="Hiragino Sans W3" charset="-128"/>
                <a:cs typeface="Hiragino Sans W3" charset="-128"/>
              </a:rPr>
              <a:t>600	</a:t>
            </a:r>
            <a:r>
              <a:rPr lang="ja-JP" alt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ろ</a:t>
            </a:r>
            <a:r>
              <a:rPr lang="ja-JP" altLang="en-US" dirty="0" smtClean="0">
                <a:solidFill>
                  <a:srgbClr val="E34F00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っぴゃく</a:t>
            </a:r>
            <a:endParaRPr lang="en-US" altLang="ja-JP" dirty="0" smtClean="0">
              <a:solidFill>
                <a:srgbClr val="E34F00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  <a:p>
            <a:r>
              <a:rPr lang="en-US" altLang="ja-JP" dirty="0" smtClean="0">
                <a:latin typeface="Hiragino Sans W3" charset="-128"/>
                <a:ea typeface="Hiragino Sans W3" charset="-128"/>
                <a:cs typeface="Hiragino Sans W3" charset="-128"/>
              </a:rPr>
              <a:t>700	</a:t>
            </a:r>
            <a:r>
              <a:rPr lang="ja-JP" alt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ななひゃく</a:t>
            </a:r>
            <a:endParaRPr lang="en-US" altLang="ja-JP" dirty="0" smtClean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r>
              <a:rPr lang="en-US" altLang="ja-JP" dirty="0" smtClean="0">
                <a:latin typeface="Hiragino Sans W3" charset="-128"/>
                <a:ea typeface="Hiragino Sans W3" charset="-128"/>
                <a:cs typeface="Hiragino Sans W3" charset="-128"/>
              </a:rPr>
              <a:t>800	</a:t>
            </a:r>
            <a:r>
              <a:rPr lang="ja-JP" alt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は</a:t>
            </a:r>
            <a:r>
              <a:rPr lang="ja-JP" altLang="en-US" dirty="0" smtClean="0">
                <a:solidFill>
                  <a:srgbClr val="E34F00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っぴゃく</a:t>
            </a:r>
            <a:endParaRPr lang="en-US" altLang="ja-JP" dirty="0" smtClean="0">
              <a:solidFill>
                <a:srgbClr val="E34F00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  <a:p>
            <a:r>
              <a:rPr lang="en-US" altLang="ja-JP" dirty="0" smtClean="0">
                <a:latin typeface="Hiragino Sans W3" charset="-128"/>
                <a:ea typeface="Hiragino Sans W3" charset="-128"/>
                <a:cs typeface="Hiragino Sans W3" charset="-128"/>
              </a:rPr>
              <a:t>900	</a:t>
            </a:r>
            <a:r>
              <a:rPr lang="ja-JP" alt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きゅうひゃく　</a:t>
            </a:r>
            <a:endParaRPr lang="en-US" dirty="0" smtClean="0"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64428" y="2111022"/>
            <a:ext cx="2321527" cy="378565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ja-JP" altLang="en-US" sz="2400" dirty="0" smtClean="0"/>
              <a:t>1　いち</a:t>
            </a:r>
            <a:r>
              <a:rPr lang="en-US" altLang="ja-JP" sz="2400" dirty="0" smtClean="0"/>
              <a:t> </a:t>
            </a:r>
            <a:endParaRPr lang="en-AU" altLang="ja-JP" sz="2400" dirty="0" smtClean="0"/>
          </a:p>
          <a:p>
            <a:r>
              <a:rPr lang="ja-JP" altLang="ja-JP" sz="2400" dirty="0" smtClean="0"/>
              <a:t>2</a:t>
            </a:r>
            <a:r>
              <a:rPr lang="ja-JP" altLang="en-US" sz="2400" dirty="0" smtClean="0"/>
              <a:t>　に</a:t>
            </a:r>
            <a:endParaRPr lang="en-AU" altLang="ja-JP" sz="2400" dirty="0" smtClean="0"/>
          </a:p>
          <a:p>
            <a:r>
              <a:rPr lang="ja-JP" altLang="ja-JP" sz="2400" dirty="0" smtClean="0"/>
              <a:t>3</a:t>
            </a:r>
            <a:r>
              <a:rPr lang="ja-JP" altLang="en-US" sz="2400" dirty="0" smtClean="0"/>
              <a:t>　さん</a:t>
            </a:r>
            <a:endParaRPr lang="en-AU" altLang="ja-JP" sz="2400" dirty="0" smtClean="0"/>
          </a:p>
          <a:p>
            <a:r>
              <a:rPr lang="ja-JP" altLang="ja-JP" sz="2400" dirty="0" smtClean="0"/>
              <a:t>4</a:t>
            </a:r>
            <a:r>
              <a:rPr lang="ja-JP" altLang="en-US" sz="2400" dirty="0" smtClean="0"/>
              <a:t>　し／よん</a:t>
            </a:r>
            <a:r>
              <a:rPr lang="en-US" altLang="ja-JP" sz="2400" dirty="0" smtClean="0"/>
              <a:t> </a:t>
            </a:r>
            <a:endParaRPr lang="en-AU" altLang="ja-JP" sz="2400" dirty="0" smtClean="0"/>
          </a:p>
          <a:p>
            <a:r>
              <a:rPr lang="ja-JP" altLang="ja-JP" sz="2400" dirty="0" smtClean="0"/>
              <a:t>5</a:t>
            </a:r>
            <a:r>
              <a:rPr lang="ja-JP" altLang="en-US" sz="2400" dirty="0" smtClean="0"/>
              <a:t>　ご</a:t>
            </a:r>
            <a:r>
              <a:rPr lang="en-US" altLang="ja-JP" sz="2400" dirty="0" smtClean="0"/>
              <a:t> </a:t>
            </a:r>
            <a:endParaRPr lang="en-AU" altLang="ja-JP" sz="2400" dirty="0" smtClean="0"/>
          </a:p>
          <a:p>
            <a:r>
              <a:rPr lang="ja-JP" altLang="ja-JP" sz="2400" dirty="0" smtClean="0"/>
              <a:t>6</a:t>
            </a:r>
            <a:r>
              <a:rPr lang="ja-JP" altLang="en-US" sz="2400" dirty="0" smtClean="0"/>
              <a:t>　ろく</a:t>
            </a:r>
            <a:r>
              <a:rPr lang="en-US" altLang="ja-JP" sz="2400" dirty="0" smtClean="0"/>
              <a:t> </a:t>
            </a:r>
            <a:endParaRPr lang="en-AU" altLang="ja-JP" sz="2400" dirty="0" smtClean="0"/>
          </a:p>
          <a:p>
            <a:r>
              <a:rPr lang="ja-JP" altLang="ja-JP" sz="2400" dirty="0" smtClean="0"/>
              <a:t>7</a:t>
            </a:r>
            <a:r>
              <a:rPr lang="ja-JP" altLang="en-US" sz="2400" dirty="0" smtClean="0"/>
              <a:t>　なな／しち</a:t>
            </a:r>
            <a:r>
              <a:rPr lang="en-AU" altLang="ja-JP" sz="2400" dirty="0" smtClean="0"/>
              <a:t>  </a:t>
            </a:r>
            <a:r>
              <a:rPr lang="en-US" altLang="ja-JP" sz="2400" dirty="0" smtClean="0"/>
              <a:t>         </a:t>
            </a:r>
          </a:p>
          <a:p>
            <a:r>
              <a:rPr lang="ja-JP" altLang="ja-JP" sz="2400" dirty="0" smtClean="0"/>
              <a:t>8</a:t>
            </a:r>
            <a:r>
              <a:rPr lang="ja-JP" altLang="en-US" sz="2400" dirty="0" smtClean="0"/>
              <a:t>　はち</a:t>
            </a:r>
            <a:r>
              <a:rPr lang="en-US" altLang="ja-JP" sz="2400" dirty="0" smtClean="0"/>
              <a:t> </a:t>
            </a:r>
            <a:endParaRPr lang="en-AU" altLang="ja-JP" sz="2400" dirty="0" smtClean="0"/>
          </a:p>
          <a:p>
            <a:r>
              <a:rPr lang="en-US" altLang="ja-JP" sz="2400" dirty="0" smtClean="0"/>
              <a:t>9</a:t>
            </a:r>
            <a:r>
              <a:rPr lang="ja-JP" altLang="en-US" sz="2400" dirty="0" smtClean="0"/>
              <a:t>　きゅう／く</a:t>
            </a:r>
            <a:r>
              <a:rPr lang="en-AU" altLang="ja-JP" sz="2400" dirty="0" smtClean="0"/>
              <a:t>   </a:t>
            </a:r>
            <a:endParaRPr lang="en-US" altLang="ja-JP" sz="2400" dirty="0" smtClean="0"/>
          </a:p>
          <a:p>
            <a:r>
              <a:rPr lang="ja-JP" altLang="ja-JP" sz="2400" dirty="0" smtClean="0"/>
              <a:t>1</a:t>
            </a:r>
            <a:r>
              <a:rPr lang="en-US" altLang="ja-JP" sz="2400" dirty="0" smtClean="0"/>
              <a:t>0</a:t>
            </a:r>
            <a:r>
              <a:rPr lang="ja-JP" altLang="en-US" sz="2400" dirty="0" smtClean="0"/>
              <a:t>　じゅう</a:t>
            </a:r>
            <a:r>
              <a:rPr lang="en-US" altLang="ja-JP" sz="2400" dirty="0" smtClean="0"/>
              <a:t> 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4989688" y="3002844"/>
            <a:ext cx="3059289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 smtClean="0">
                <a:solidFill>
                  <a:srgbClr val="E34F00"/>
                </a:solidFill>
              </a:rPr>
              <a:t>387</a:t>
            </a:r>
          </a:p>
          <a:p>
            <a:r>
              <a:rPr lang="en-US" altLang="ja-JP" sz="2800" dirty="0" smtClean="0">
                <a:solidFill>
                  <a:srgbClr val="E34F00"/>
                </a:solidFill>
              </a:rPr>
              <a:t>502</a:t>
            </a:r>
          </a:p>
          <a:p>
            <a:r>
              <a:rPr lang="en-US" altLang="ja-JP" sz="2800" dirty="0" smtClean="0">
                <a:solidFill>
                  <a:srgbClr val="E34F00"/>
                </a:solidFill>
              </a:rPr>
              <a:t>891</a:t>
            </a:r>
          </a:p>
          <a:p>
            <a:r>
              <a:rPr lang="en-US" altLang="ja-JP" sz="2800" dirty="0" smtClean="0">
                <a:solidFill>
                  <a:srgbClr val="E34F00"/>
                </a:solidFill>
              </a:rPr>
              <a:t>946</a:t>
            </a:r>
          </a:p>
          <a:p>
            <a:r>
              <a:rPr lang="en-US" altLang="ja-JP" sz="2800" dirty="0" smtClean="0">
                <a:solidFill>
                  <a:srgbClr val="E34F00"/>
                </a:solidFill>
              </a:rPr>
              <a:t>670</a:t>
            </a:r>
          </a:p>
          <a:p>
            <a:endParaRPr lang="en-US" altLang="ja-JP" sz="2800" dirty="0">
              <a:solidFill>
                <a:srgbClr val="E34F00"/>
              </a:solidFill>
            </a:endParaRPr>
          </a:p>
          <a:p>
            <a:endParaRPr lang="en-US" altLang="ja-JP" sz="2800" dirty="0" smtClean="0">
              <a:solidFill>
                <a:srgbClr val="E34F00"/>
              </a:solidFill>
            </a:endParaRPr>
          </a:p>
          <a:p>
            <a:r>
              <a:rPr lang="en-US" altLang="ja-JP" sz="4000" dirty="0" smtClean="0">
                <a:solidFill>
                  <a:srgbClr val="FF40E3"/>
                </a:solidFill>
              </a:rPr>
              <a:t>1000</a:t>
            </a:r>
            <a:r>
              <a:rPr lang="ja-JP" altLang="en-US" sz="4000" dirty="0" smtClean="0">
                <a:solidFill>
                  <a:srgbClr val="FF40E3"/>
                </a:solidFill>
              </a:rPr>
              <a:t>　</a:t>
            </a:r>
            <a:r>
              <a:rPr lang="ja-JP" altLang="en-US" sz="4000" b="1" dirty="0" smtClean="0">
                <a:solidFill>
                  <a:srgbClr val="FF40E3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せん</a:t>
            </a:r>
            <a:endParaRPr lang="en-US" altLang="ja-JP" sz="4000" b="1" dirty="0" smtClean="0">
              <a:solidFill>
                <a:srgbClr val="FF40E3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585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18573" y="338138"/>
            <a:ext cx="6463465" cy="621418"/>
          </a:xfrm>
        </p:spPr>
        <p:txBody>
          <a:bodyPr/>
          <a:lstStyle/>
          <a:p>
            <a:r>
              <a:rPr lang="en-US" smtClean="0"/>
              <a:t>Big numbers </a:t>
            </a:r>
            <a:r>
              <a:rPr lang="en-US" altLang="ja-JP" smtClean="0"/>
              <a:t>101~10,000,000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1</a:t>
            </a:r>
            <a:r>
              <a:rPr lang="en-US" altLang="ja-JP" dirty="0" smtClean="0">
                <a:latin typeface="Hiragino Sans W3" charset="-128"/>
                <a:ea typeface="Hiragino Sans W3" charset="-128"/>
                <a:cs typeface="Hiragino Sans W3" charset="-128"/>
              </a:rPr>
              <a:t>234</a:t>
            </a:r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=100</a:t>
            </a:r>
            <a:r>
              <a:rPr lang="en-US" altLang="ja-JP" dirty="0" smtClean="0">
                <a:latin typeface="Hiragino Sans W3" charset="-128"/>
                <a:ea typeface="Hiragino Sans W3" charset="-128"/>
                <a:cs typeface="Hiragino Sans W3" charset="-128"/>
              </a:rPr>
              <a:t>0</a:t>
            </a:r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+</a:t>
            </a:r>
            <a:r>
              <a:rPr lang="en-US" altLang="ja-JP" dirty="0" smtClean="0">
                <a:latin typeface="Hiragino Sans W3" charset="-128"/>
                <a:ea typeface="Hiragino Sans W3" charset="-128"/>
                <a:cs typeface="Hiragino Sans W3" charset="-128"/>
              </a:rPr>
              <a:t>2x100+3x10+4</a:t>
            </a:r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/>
            </a:r>
            <a:b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</a:br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	</a:t>
            </a:r>
            <a:r>
              <a:rPr lang="ja-JP" alt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せん　にひゃく　さんじゅう　よん</a:t>
            </a:r>
            <a:endParaRPr lang="en-US" altLang="ja-JP" dirty="0" smtClean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r>
              <a:rPr lang="en-US" altLang="ja-JP" dirty="0" smtClean="0">
                <a:latin typeface="Hiragino Sans W3" charset="-128"/>
                <a:ea typeface="Hiragino Sans W3" charset="-128"/>
                <a:cs typeface="Hiragino Sans W3" charset="-128"/>
              </a:rPr>
              <a:t>2000</a:t>
            </a:r>
            <a:r>
              <a:rPr lang="ja-JP" alt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　</a:t>
            </a:r>
            <a:r>
              <a:rPr lang="en-US" altLang="ja-JP" dirty="0" smtClean="0">
                <a:latin typeface="Hiragino Sans W3" charset="-128"/>
                <a:ea typeface="Hiragino Sans W3" charset="-128"/>
                <a:cs typeface="Hiragino Sans W3" charset="-128"/>
              </a:rPr>
              <a:t>=	2</a:t>
            </a:r>
            <a:r>
              <a:rPr lang="ja-JP" alt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　</a:t>
            </a:r>
            <a:r>
              <a:rPr lang="en-US" altLang="ja-JP" dirty="0" smtClean="0">
                <a:latin typeface="Hiragino Sans W3" charset="-128"/>
                <a:ea typeface="Hiragino Sans W3" charset="-128"/>
                <a:cs typeface="Hiragino Sans W3" charset="-128"/>
              </a:rPr>
              <a:t>x</a:t>
            </a:r>
            <a:r>
              <a:rPr lang="ja-JP" alt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　</a:t>
            </a:r>
            <a:r>
              <a:rPr lang="en-US" altLang="ja-JP" dirty="0" smtClean="0">
                <a:latin typeface="Hiragino Sans W3" charset="-128"/>
                <a:ea typeface="Hiragino Sans W3" charset="-128"/>
                <a:cs typeface="Hiragino Sans W3" charset="-128"/>
              </a:rPr>
              <a:t>1000	</a:t>
            </a:r>
            <a:br>
              <a:rPr lang="en-US" altLang="ja-JP" dirty="0" smtClean="0">
                <a:latin typeface="Hiragino Sans W3" charset="-128"/>
                <a:ea typeface="Hiragino Sans W3" charset="-128"/>
                <a:cs typeface="Hiragino Sans W3" charset="-128"/>
              </a:rPr>
            </a:br>
            <a:r>
              <a:rPr lang="en-US" altLang="ja-JP" dirty="0" smtClean="0">
                <a:latin typeface="Hiragino Sans W3" charset="-128"/>
                <a:ea typeface="Hiragino Sans W3" charset="-128"/>
                <a:cs typeface="Hiragino Sans W3" charset="-128"/>
              </a:rPr>
              <a:t>		</a:t>
            </a:r>
            <a:r>
              <a:rPr lang="ja-JP" alt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に　せん</a:t>
            </a:r>
            <a:endParaRPr lang="en-US" altLang="ja-JP" dirty="0" smtClean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r>
              <a:rPr lang="en-US" altLang="ja-JP" dirty="0" smtClean="0">
                <a:latin typeface="Hiragino Sans W3" charset="-128"/>
                <a:ea typeface="Hiragino Sans W3" charset="-128"/>
                <a:cs typeface="Hiragino Sans W3" charset="-128"/>
              </a:rPr>
              <a:t>3000	</a:t>
            </a:r>
            <a:r>
              <a:rPr lang="ja-JP" alt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さん</a:t>
            </a:r>
            <a:r>
              <a:rPr lang="ja-JP" altLang="en-US" dirty="0" smtClean="0">
                <a:solidFill>
                  <a:srgbClr val="E34F00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ぜん</a:t>
            </a:r>
            <a:endParaRPr lang="en-US" altLang="ja-JP" dirty="0" smtClean="0">
              <a:solidFill>
                <a:srgbClr val="E34F00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  <a:p>
            <a:r>
              <a:rPr lang="en-US" altLang="ja-JP" dirty="0" smtClean="0">
                <a:latin typeface="Hiragino Sans W3" charset="-128"/>
                <a:ea typeface="Hiragino Sans W3" charset="-128"/>
                <a:cs typeface="Hiragino Sans W3" charset="-128"/>
              </a:rPr>
              <a:t>4000	</a:t>
            </a:r>
            <a:r>
              <a:rPr lang="ja-JP" alt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よんせん</a:t>
            </a:r>
            <a:endParaRPr lang="en-US" altLang="ja-JP" dirty="0" smtClean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r>
              <a:rPr lang="en-US" altLang="ja-JP" dirty="0" smtClean="0">
                <a:latin typeface="Hiragino Sans W3" charset="-128"/>
                <a:ea typeface="Hiragino Sans W3" charset="-128"/>
                <a:cs typeface="Hiragino Sans W3" charset="-128"/>
              </a:rPr>
              <a:t>5000	</a:t>
            </a:r>
            <a:r>
              <a:rPr lang="ja-JP" alt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ごせん</a:t>
            </a:r>
            <a:endParaRPr lang="en-US" altLang="ja-JP" dirty="0" smtClean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r>
              <a:rPr lang="en-US" altLang="ja-JP" dirty="0" smtClean="0">
                <a:latin typeface="Hiragino Sans W3" charset="-128"/>
                <a:ea typeface="Hiragino Sans W3" charset="-128"/>
                <a:cs typeface="Hiragino Sans W3" charset="-128"/>
              </a:rPr>
              <a:t>6000	</a:t>
            </a:r>
            <a:r>
              <a:rPr lang="ja-JP" alt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ろくせん</a:t>
            </a:r>
            <a:endParaRPr lang="en-US" altLang="ja-JP" dirty="0" smtClean="0">
              <a:solidFill>
                <a:srgbClr val="E34F00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  <a:p>
            <a:r>
              <a:rPr lang="en-US" altLang="ja-JP" dirty="0" smtClean="0">
                <a:latin typeface="Hiragino Sans W3" charset="-128"/>
                <a:ea typeface="Hiragino Sans W3" charset="-128"/>
                <a:cs typeface="Hiragino Sans W3" charset="-128"/>
              </a:rPr>
              <a:t>7000	</a:t>
            </a:r>
            <a:r>
              <a:rPr lang="ja-JP" alt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ななせん</a:t>
            </a:r>
            <a:endParaRPr lang="en-US" altLang="ja-JP" dirty="0" smtClean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r>
              <a:rPr lang="en-US" altLang="ja-JP" dirty="0" smtClean="0">
                <a:latin typeface="Hiragino Sans W3" charset="-128"/>
                <a:ea typeface="Hiragino Sans W3" charset="-128"/>
                <a:cs typeface="Hiragino Sans W3" charset="-128"/>
              </a:rPr>
              <a:t>8000	</a:t>
            </a:r>
            <a:r>
              <a:rPr lang="ja-JP" alt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は</a:t>
            </a:r>
            <a:r>
              <a:rPr lang="ja-JP" altLang="en-US" dirty="0" smtClean="0">
                <a:solidFill>
                  <a:srgbClr val="E34F00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っせん</a:t>
            </a:r>
            <a:endParaRPr lang="en-US" altLang="ja-JP" dirty="0" smtClean="0">
              <a:solidFill>
                <a:srgbClr val="E34F00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  <a:p>
            <a:r>
              <a:rPr lang="en-US" altLang="ja-JP" dirty="0" smtClean="0">
                <a:latin typeface="Hiragino Sans W3" charset="-128"/>
                <a:ea typeface="Hiragino Sans W3" charset="-128"/>
                <a:cs typeface="Hiragino Sans W3" charset="-128"/>
              </a:rPr>
              <a:t>9000	</a:t>
            </a:r>
            <a:r>
              <a:rPr lang="ja-JP" alt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きゅうせん　</a:t>
            </a:r>
            <a:endParaRPr lang="en-US" dirty="0" smtClean="0"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53139" y="1512711"/>
            <a:ext cx="2321527" cy="415498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ja-JP" altLang="en-US" sz="2400" dirty="0" smtClean="0"/>
              <a:t>1　いち</a:t>
            </a:r>
            <a:r>
              <a:rPr lang="en-US" altLang="ja-JP" sz="2400" dirty="0" smtClean="0"/>
              <a:t> </a:t>
            </a:r>
            <a:endParaRPr lang="en-AU" altLang="ja-JP" sz="2400" dirty="0" smtClean="0"/>
          </a:p>
          <a:p>
            <a:r>
              <a:rPr lang="ja-JP" altLang="ja-JP" sz="2400" dirty="0" smtClean="0"/>
              <a:t>2</a:t>
            </a:r>
            <a:r>
              <a:rPr lang="ja-JP" altLang="en-US" sz="2400" dirty="0" smtClean="0"/>
              <a:t>　に</a:t>
            </a:r>
            <a:endParaRPr lang="en-AU" altLang="ja-JP" sz="2400" dirty="0" smtClean="0"/>
          </a:p>
          <a:p>
            <a:r>
              <a:rPr lang="ja-JP" altLang="ja-JP" sz="2400" dirty="0" smtClean="0"/>
              <a:t>3</a:t>
            </a:r>
            <a:r>
              <a:rPr lang="ja-JP" altLang="en-US" sz="2400" dirty="0" smtClean="0"/>
              <a:t>　さん</a:t>
            </a:r>
            <a:endParaRPr lang="en-AU" altLang="ja-JP" sz="2400" dirty="0" smtClean="0"/>
          </a:p>
          <a:p>
            <a:r>
              <a:rPr lang="ja-JP" altLang="ja-JP" sz="2400" dirty="0" smtClean="0"/>
              <a:t>4</a:t>
            </a:r>
            <a:r>
              <a:rPr lang="ja-JP" altLang="en-US" sz="2400" dirty="0" smtClean="0"/>
              <a:t>　し／よん</a:t>
            </a:r>
            <a:r>
              <a:rPr lang="en-US" altLang="ja-JP" sz="2400" dirty="0" smtClean="0"/>
              <a:t> </a:t>
            </a:r>
            <a:endParaRPr lang="en-AU" altLang="ja-JP" sz="2400" dirty="0" smtClean="0"/>
          </a:p>
          <a:p>
            <a:r>
              <a:rPr lang="ja-JP" altLang="ja-JP" sz="2400" dirty="0" smtClean="0"/>
              <a:t>5</a:t>
            </a:r>
            <a:r>
              <a:rPr lang="ja-JP" altLang="en-US" sz="2400" dirty="0" smtClean="0"/>
              <a:t>　ご</a:t>
            </a:r>
            <a:r>
              <a:rPr lang="en-US" altLang="ja-JP" sz="2400" dirty="0" smtClean="0"/>
              <a:t> </a:t>
            </a:r>
            <a:endParaRPr lang="en-AU" altLang="ja-JP" sz="2400" dirty="0" smtClean="0"/>
          </a:p>
          <a:p>
            <a:r>
              <a:rPr lang="ja-JP" altLang="ja-JP" sz="2400" dirty="0" smtClean="0"/>
              <a:t>6</a:t>
            </a:r>
            <a:r>
              <a:rPr lang="ja-JP" altLang="en-US" sz="2400" dirty="0" smtClean="0"/>
              <a:t>　ろく</a:t>
            </a:r>
            <a:r>
              <a:rPr lang="en-US" altLang="ja-JP" sz="2400" dirty="0" smtClean="0"/>
              <a:t> </a:t>
            </a:r>
            <a:endParaRPr lang="en-AU" altLang="ja-JP" sz="2400" dirty="0" smtClean="0"/>
          </a:p>
          <a:p>
            <a:r>
              <a:rPr lang="ja-JP" altLang="ja-JP" sz="2400" dirty="0" smtClean="0"/>
              <a:t>7</a:t>
            </a:r>
            <a:r>
              <a:rPr lang="ja-JP" altLang="en-US" sz="2400" dirty="0" smtClean="0"/>
              <a:t>　なな／しち</a:t>
            </a:r>
            <a:r>
              <a:rPr lang="en-AU" altLang="ja-JP" sz="2400" dirty="0" smtClean="0"/>
              <a:t>  </a:t>
            </a:r>
            <a:r>
              <a:rPr lang="en-US" altLang="ja-JP" sz="2400" dirty="0" smtClean="0"/>
              <a:t>         </a:t>
            </a:r>
          </a:p>
          <a:p>
            <a:r>
              <a:rPr lang="ja-JP" altLang="ja-JP" sz="2400" dirty="0" smtClean="0"/>
              <a:t>8</a:t>
            </a:r>
            <a:r>
              <a:rPr lang="ja-JP" altLang="en-US" sz="2400" dirty="0" smtClean="0"/>
              <a:t>　はち</a:t>
            </a:r>
            <a:r>
              <a:rPr lang="en-US" altLang="ja-JP" sz="2400" dirty="0" smtClean="0"/>
              <a:t> </a:t>
            </a:r>
            <a:endParaRPr lang="en-AU" altLang="ja-JP" sz="2400" dirty="0" smtClean="0"/>
          </a:p>
          <a:p>
            <a:r>
              <a:rPr lang="en-US" altLang="ja-JP" sz="2400" dirty="0" smtClean="0"/>
              <a:t>9</a:t>
            </a:r>
            <a:r>
              <a:rPr lang="ja-JP" altLang="en-US" sz="2400" dirty="0" smtClean="0"/>
              <a:t>　きゅう／く</a:t>
            </a:r>
            <a:r>
              <a:rPr lang="en-AU" altLang="ja-JP" sz="2400" dirty="0" smtClean="0"/>
              <a:t>   </a:t>
            </a:r>
            <a:endParaRPr lang="en-US" altLang="ja-JP" sz="2400" dirty="0" smtClean="0"/>
          </a:p>
          <a:p>
            <a:r>
              <a:rPr lang="ja-JP" altLang="ja-JP" sz="2400" dirty="0" smtClean="0"/>
              <a:t>1</a:t>
            </a:r>
            <a:r>
              <a:rPr lang="en-US" altLang="ja-JP" sz="2400" dirty="0" smtClean="0"/>
              <a:t>0</a:t>
            </a:r>
            <a:r>
              <a:rPr lang="ja-JP" altLang="en-US" sz="2400" dirty="0" smtClean="0"/>
              <a:t>　じゅう</a:t>
            </a:r>
            <a:endParaRPr lang="en-US" altLang="ja-JP" sz="2400" dirty="0" smtClean="0"/>
          </a:p>
          <a:p>
            <a:r>
              <a:rPr lang="en-US" altLang="ja-JP" sz="2400" dirty="0" smtClean="0"/>
              <a:t>100</a:t>
            </a:r>
            <a:r>
              <a:rPr lang="ja-JP" altLang="en-US" sz="2400" dirty="0" smtClean="0"/>
              <a:t>　ひゃく</a:t>
            </a:r>
            <a:r>
              <a:rPr lang="en-US" altLang="ja-JP" sz="2400" dirty="0" smtClean="0"/>
              <a:t> 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989688" y="3002844"/>
            <a:ext cx="340924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 smtClean="0">
                <a:solidFill>
                  <a:srgbClr val="E34F00"/>
                </a:solidFill>
              </a:rPr>
              <a:t>4900</a:t>
            </a:r>
          </a:p>
          <a:p>
            <a:r>
              <a:rPr lang="en-US" altLang="ja-JP" sz="2800" dirty="0" smtClean="0">
                <a:solidFill>
                  <a:srgbClr val="E34F00"/>
                </a:solidFill>
              </a:rPr>
              <a:t>8651</a:t>
            </a:r>
          </a:p>
          <a:p>
            <a:r>
              <a:rPr lang="en-US" altLang="ja-JP" sz="2800" dirty="0" smtClean="0">
                <a:solidFill>
                  <a:srgbClr val="E34F00"/>
                </a:solidFill>
              </a:rPr>
              <a:t>3005</a:t>
            </a:r>
          </a:p>
          <a:p>
            <a:r>
              <a:rPr lang="en-US" altLang="ja-JP" sz="2800" dirty="0" smtClean="0">
                <a:solidFill>
                  <a:srgbClr val="E34F00"/>
                </a:solidFill>
              </a:rPr>
              <a:t>9998</a:t>
            </a:r>
          </a:p>
          <a:p>
            <a:endParaRPr lang="en-US" altLang="ja-JP" sz="2800" dirty="0" smtClean="0">
              <a:solidFill>
                <a:srgbClr val="E34F00"/>
              </a:solidFill>
            </a:endParaRPr>
          </a:p>
          <a:p>
            <a:endParaRPr lang="en-US" altLang="ja-JP" sz="2800" dirty="0">
              <a:solidFill>
                <a:srgbClr val="E34F00"/>
              </a:solidFill>
            </a:endParaRPr>
          </a:p>
          <a:p>
            <a:endParaRPr lang="en-US" altLang="ja-JP" sz="2800" dirty="0" smtClean="0">
              <a:solidFill>
                <a:srgbClr val="E34F00"/>
              </a:solidFill>
            </a:endParaRPr>
          </a:p>
          <a:p>
            <a:r>
              <a:rPr lang="en-US" altLang="ja-JP" sz="4000" dirty="0" smtClean="0">
                <a:solidFill>
                  <a:srgbClr val="FF40E3"/>
                </a:solidFill>
              </a:rPr>
              <a:t>10000</a:t>
            </a:r>
            <a:r>
              <a:rPr lang="ja-JP" altLang="en-US" sz="4000" dirty="0" smtClean="0">
                <a:solidFill>
                  <a:srgbClr val="FF40E3"/>
                </a:solidFill>
              </a:rPr>
              <a:t>　</a:t>
            </a:r>
            <a:r>
              <a:rPr lang="ja-JP" altLang="en-US" sz="4000" b="1" dirty="0" smtClean="0">
                <a:solidFill>
                  <a:srgbClr val="FF40E3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まん</a:t>
            </a:r>
            <a:endParaRPr lang="en-US" altLang="ja-JP" sz="4000" b="1" dirty="0" smtClean="0">
              <a:solidFill>
                <a:srgbClr val="FF40E3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7384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18573" y="338138"/>
            <a:ext cx="6463465" cy="621418"/>
          </a:xfrm>
        </p:spPr>
        <p:txBody>
          <a:bodyPr/>
          <a:lstStyle/>
          <a:p>
            <a:r>
              <a:rPr lang="en-US" smtClean="0"/>
              <a:t>Big numbers </a:t>
            </a:r>
            <a:r>
              <a:rPr lang="en-US" altLang="ja-JP" smtClean="0"/>
              <a:t>101~10,000,000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 smtClean="0">
                <a:latin typeface="Hiragino Sans W3" charset="-128"/>
                <a:ea typeface="Hiragino Sans W3" charset="-128"/>
                <a:cs typeface="Hiragino Sans W3" charset="-128"/>
              </a:rPr>
              <a:t>1,000		1000</a:t>
            </a:r>
          </a:p>
          <a:p>
            <a:pPr marL="0" indent="0">
              <a:buNone/>
            </a:pPr>
            <a:r>
              <a:rPr lang="en-US" altLang="ja-JP" dirty="0">
                <a:latin typeface="Hiragino Sans W3" charset="-128"/>
                <a:ea typeface="Hiragino Sans W3" charset="-128"/>
                <a:cs typeface="Hiragino Sans W3" charset="-128"/>
              </a:rPr>
              <a:t>	</a:t>
            </a:r>
            <a:r>
              <a:rPr lang="en-US" altLang="ja-JP" dirty="0" smtClean="0">
                <a:latin typeface="Hiragino Sans W3" charset="-128"/>
                <a:ea typeface="Hiragino Sans W3" charset="-128"/>
                <a:cs typeface="Hiragino Sans W3" charset="-128"/>
              </a:rPr>
              <a:t>	</a:t>
            </a:r>
            <a:r>
              <a:rPr lang="ja-JP" alt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せん</a:t>
            </a:r>
            <a:endParaRPr lang="en-US" altLang="ja-JP" dirty="0" smtClean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pPr marL="0" indent="0">
              <a:buNone/>
            </a:pPr>
            <a:r>
              <a:rPr lang="en-AU" altLang="ja-JP" dirty="0" smtClean="0">
                <a:latin typeface="Hiragino Sans W3" charset="-128"/>
                <a:ea typeface="Hiragino Sans W3" charset="-128"/>
                <a:cs typeface="Hiragino Sans W3" charset="-128"/>
              </a:rPr>
              <a:t>10,000	1</a:t>
            </a:r>
            <a:r>
              <a:rPr lang="en-AU" altLang="ja-JP" dirty="0" smtClean="0">
                <a:solidFill>
                  <a:srgbClr val="FF40E3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0000</a:t>
            </a:r>
          </a:p>
          <a:p>
            <a:pPr marL="0" indent="0">
              <a:buNone/>
            </a:pPr>
            <a:r>
              <a:rPr lang="en-AU" altLang="ja-JP" dirty="0">
                <a:latin typeface="Hiragino Sans W3" charset="-128"/>
                <a:ea typeface="Hiragino Sans W3" charset="-128"/>
                <a:cs typeface="Hiragino Sans W3" charset="-128"/>
              </a:rPr>
              <a:t>	</a:t>
            </a:r>
            <a:r>
              <a:rPr lang="en-AU" altLang="ja-JP" dirty="0" smtClean="0">
                <a:latin typeface="Hiragino Sans W3" charset="-128"/>
                <a:ea typeface="Hiragino Sans W3" charset="-128"/>
                <a:cs typeface="Hiragino Sans W3" charset="-128"/>
              </a:rPr>
              <a:t>	</a:t>
            </a:r>
            <a:r>
              <a:rPr lang="ja-JP" alt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いち</a:t>
            </a:r>
            <a:r>
              <a:rPr lang="ja-JP" altLang="en-US" dirty="0" smtClean="0">
                <a:solidFill>
                  <a:srgbClr val="FF40E3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まん</a:t>
            </a:r>
            <a:endParaRPr lang="en-AU" altLang="ja-JP" dirty="0" smtClean="0">
              <a:solidFill>
                <a:srgbClr val="FF40E3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  <a:p>
            <a:pPr marL="0" indent="0">
              <a:buNone/>
            </a:pPr>
            <a:r>
              <a:rPr lang="en-AU" altLang="ja-JP" dirty="0" smtClean="0">
                <a:latin typeface="Hiragino Sans W3" charset="-128"/>
                <a:ea typeface="Hiragino Sans W3" charset="-128"/>
                <a:cs typeface="Hiragino Sans W3" charset="-128"/>
              </a:rPr>
              <a:t>100,000	10</a:t>
            </a:r>
            <a:r>
              <a:rPr lang="en-AU" altLang="ja-JP" dirty="0" smtClean="0">
                <a:solidFill>
                  <a:srgbClr val="FF40E3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0000</a:t>
            </a:r>
          </a:p>
          <a:p>
            <a:pPr marL="0" indent="0">
              <a:buNone/>
            </a:pPr>
            <a:r>
              <a:rPr lang="en-AU" altLang="ja-JP" dirty="0">
                <a:latin typeface="Hiragino Sans W3" charset="-128"/>
                <a:ea typeface="Hiragino Sans W3" charset="-128"/>
                <a:cs typeface="Hiragino Sans W3" charset="-128"/>
              </a:rPr>
              <a:t>	</a:t>
            </a:r>
            <a:r>
              <a:rPr lang="en-AU" altLang="ja-JP" dirty="0" smtClean="0">
                <a:latin typeface="Hiragino Sans W3" charset="-128"/>
                <a:ea typeface="Hiragino Sans W3" charset="-128"/>
                <a:cs typeface="Hiragino Sans W3" charset="-128"/>
              </a:rPr>
              <a:t>	</a:t>
            </a:r>
            <a:r>
              <a:rPr lang="ja-JP" alt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じゅう</a:t>
            </a:r>
            <a:r>
              <a:rPr lang="ja-JP" altLang="en-US" dirty="0" smtClean="0">
                <a:solidFill>
                  <a:srgbClr val="FF40E3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まん</a:t>
            </a:r>
            <a:endParaRPr lang="en-AU" altLang="ja-JP" dirty="0" smtClean="0">
              <a:solidFill>
                <a:srgbClr val="FF40E3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  <a:p>
            <a:pPr marL="0" indent="0">
              <a:buNone/>
            </a:pPr>
            <a:r>
              <a:rPr lang="en-AU" altLang="ja-JP" dirty="0" smtClean="0">
                <a:latin typeface="Hiragino Sans W3" charset="-128"/>
                <a:ea typeface="Hiragino Sans W3" charset="-128"/>
                <a:cs typeface="Hiragino Sans W3" charset="-128"/>
              </a:rPr>
              <a:t>1,000,000	100</a:t>
            </a:r>
            <a:r>
              <a:rPr lang="en-AU" altLang="ja-JP" dirty="0" smtClean="0">
                <a:solidFill>
                  <a:srgbClr val="FF40E3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0000</a:t>
            </a:r>
          </a:p>
          <a:p>
            <a:pPr marL="0" indent="0">
              <a:buNone/>
            </a:pPr>
            <a:r>
              <a:rPr lang="en-AU" altLang="ja-JP" dirty="0">
                <a:latin typeface="Hiragino Sans W3" charset="-128"/>
                <a:ea typeface="Hiragino Sans W3" charset="-128"/>
                <a:cs typeface="Hiragino Sans W3" charset="-128"/>
              </a:rPr>
              <a:t>	</a:t>
            </a:r>
            <a:r>
              <a:rPr lang="en-AU" altLang="ja-JP" dirty="0" smtClean="0">
                <a:latin typeface="Hiragino Sans W3" charset="-128"/>
                <a:ea typeface="Hiragino Sans W3" charset="-128"/>
                <a:cs typeface="Hiragino Sans W3" charset="-128"/>
              </a:rPr>
              <a:t>	</a:t>
            </a:r>
            <a:r>
              <a:rPr lang="ja-JP" alt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ひゃく</a:t>
            </a:r>
            <a:r>
              <a:rPr lang="ja-JP" altLang="en-US" dirty="0" smtClean="0">
                <a:solidFill>
                  <a:srgbClr val="FF40E3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まん</a:t>
            </a:r>
            <a:endParaRPr lang="en-AU" altLang="ja-JP" dirty="0" smtClean="0">
              <a:solidFill>
                <a:srgbClr val="FF40E3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  <a:p>
            <a:pPr marL="0" indent="0">
              <a:buNone/>
            </a:pPr>
            <a:r>
              <a:rPr lang="en-AU" altLang="ja-JP" dirty="0" smtClean="0">
                <a:latin typeface="Hiragino Sans W3" charset="-128"/>
                <a:ea typeface="Hiragino Sans W3" charset="-128"/>
                <a:cs typeface="Hiragino Sans W3" charset="-128"/>
              </a:rPr>
              <a:t>10,000,000	1000</a:t>
            </a:r>
            <a:r>
              <a:rPr lang="en-AU" altLang="ja-JP" dirty="0" smtClean="0">
                <a:solidFill>
                  <a:srgbClr val="FF40E3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0000</a:t>
            </a:r>
          </a:p>
          <a:p>
            <a:pPr marL="0" indent="0">
              <a:buNone/>
            </a:pPr>
            <a:r>
              <a:rPr lang="en-AU" altLang="ja-JP" dirty="0">
                <a:latin typeface="Hiragino Sans W3" charset="-128"/>
                <a:ea typeface="Hiragino Sans W3" charset="-128"/>
                <a:cs typeface="Hiragino Sans W3" charset="-128"/>
              </a:rPr>
              <a:t>	</a:t>
            </a:r>
            <a:r>
              <a:rPr lang="en-AU" altLang="ja-JP" dirty="0" smtClean="0">
                <a:latin typeface="Hiragino Sans W3" charset="-128"/>
                <a:ea typeface="Hiragino Sans W3" charset="-128"/>
                <a:cs typeface="Hiragino Sans W3" charset="-128"/>
              </a:rPr>
              <a:t>	</a:t>
            </a:r>
            <a:r>
              <a:rPr lang="ja-JP" alt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いっせん</a:t>
            </a:r>
            <a:r>
              <a:rPr lang="ja-JP" altLang="en-US" dirty="0" smtClean="0">
                <a:solidFill>
                  <a:srgbClr val="FF40E3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まん</a:t>
            </a:r>
            <a:r>
              <a:rPr lang="ja-JP" alt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　</a:t>
            </a:r>
            <a:endParaRPr lang="en-US" dirty="0" smtClean="0"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53139" y="1512711"/>
            <a:ext cx="2321527" cy="489364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ja-JP" altLang="en-US" sz="2400" dirty="0" smtClean="0"/>
              <a:t>1　いち</a:t>
            </a:r>
            <a:r>
              <a:rPr lang="en-US" altLang="ja-JP" sz="2400" dirty="0" smtClean="0"/>
              <a:t> </a:t>
            </a:r>
            <a:endParaRPr lang="en-AU" altLang="ja-JP" sz="2400" dirty="0" smtClean="0"/>
          </a:p>
          <a:p>
            <a:r>
              <a:rPr lang="ja-JP" altLang="ja-JP" sz="2400" dirty="0" smtClean="0"/>
              <a:t>2</a:t>
            </a:r>
            <a:r>
              <a:rPr lang="ja-JP" altLang="en-US" sz="2400" dirty="0" smtClean="0"/>
              <a:t>　に</a:t>
            </a:r>
            <a:endParaRPr lang="en-AU" altLang="ja-JP" sz="2400" dirty="0" smtClean="0"/>
          </a:p>
          <a:p>
            <a:r>
              <a:rPr lang="ja-JP" altLang="ja-JP" sz="2400" dirty="0" smtClean="0"/>
              <a:t>3</a:t>
            </a:r>
            <a:r>
              <a:rPr lang="ja-JP" altLang="en-US" sz="2400" dirty="0" smtClean="0"/>
              <a:t>　さん</a:t>
            </a:r>
            <a:endParaRPr lang="en-AU" altLang="ja-JP" sz="2400" dirty="0" smtClean="0"/>
          </a:p>
          <a:p>
            <a:r>
              <a:rPr lang="ja-JP" altLang="ja-JP" sz="2400" dirty="0" smtClean="0"/>
              <a:t>4</a:t>
            </a:r>
            <a:r>
              <a:rPr lang="ja-JP" altLang="en-US" sz="2400" dirty="0" smtClean="0"/>
              <a:t>　し／よん</a:t>
            </a:r>
            <a:r>
              <a:rPr lang="en-US" altLang="ja-JP" sz="2400" dirty="0" smtClean="0"/>
              <a:t> </a:t>
            </a:r>
            <a:endParaRPr lang="en-AU" altLang="ja-JP" sz="2400" dirty="0" smtClean="0"/>
          </a:p>
          <a:p>
            <a:r>
              <a:rPr lang="ja-JP" altLang="ja-JP" sz="2400" dirty="0" smtClean="0"/>
              <a:t>5</a:t>
            </a:r>
            <a:r>
              <a:rPr lang="ja-JP" altLang="en-US" sz="2400" dirty="0" smtClean="0"/>
              <a:t>　ご</a:t>
            </a:r>
            <a:r>
              <a:rPr lang="en-US" altLang="ja-JP" sz="2400" dirty="0" smtClean="0"/>
              <a:t> </a:t>
            </a:r>
            <a:endParaRPr lang="en-AU" altLang="ja-JP" sz="2400" dirty="0" smtClean="0"/>
          </a:p>
          <a:p>
            <a:r>
              <a:rPr lang="ja-JP" altLang="ja-JP" sz="2400" dirty="0" smtClean="0"/>
              <a:t>6</a:t>
            </a:r>
            <a:r>
              <a:rPr lang="ja-JP" altLang="en-US" sz="2400" dirty="0" smtClean="0"/>
              <a:t>　ろく</a:t>
            </a:r>
            <a:r>
              <a:rPr lang="en-US" altLang="ja-JP" sz="2400" dirty="0" smtClean="0"/>
              <a:t> </a:t>
            </a:r>
            <a:endParaRPr lang="en-AU" altLang="ja-JP" sz="2400" dirty="0" smtClean="0"/>
          </a:p>
          <a:p>
            <a:r>
              <a:rPr lang="ja-JP" altLang="ja-JP" sz="2400" dirty="0" smtClean="0"/>
              <a:t>7</a:t>
            </a:r>
            <a:r>
              <a:rPr lang="ja-JP" altLang="en-US" sz="2400" dirty="0" smtClean="0"/>
              <a:t>　なな／しち</a:t>
            </a:r>
            <a:r>
              <a:rPr lang="en-AU" altLang="ja-JP" sz="2400" dirty="0" smtClean="0"/>
              <a:t>  </a:t>
            </a:r>
            <a:r>
              <a:rPr lang="en-US" altLang="ja-JP" sz="2400" dirty="0" smtClean="0"/>
              <a:t>         </a:t>
            </a:r>
          </a:p>
          <a:p>
            <a:r>
              <a:rPr lang="ja-JP" altLang="ja-JP" sz="2400" dirty="0" smtClean="0"/>
              <a:t>8</a:t>
            </a:r>
            <a:r>
              <a:rPr lang="ja-JP" altLang="en-US" sz="2400" dirty="0" smtClean="0"/>
              <a:t>　はち</a:t>
            </a:r>
            <a:r>
              <a:rPr lang="en-US" altLang="ja-JP" sz="2400" dirty="0" smtClean="0"/>
              <a:t> </a:t>
            </a:r>
            <a:endParaRPr lang="en-AU" altLang="ja-JP" sz="2400" dirty="0" smtClean="0"/>
          </a:p>
          <a:p>
            <a:r>
              <a:rPr lang="en-US" altLang="ja-JP" sz="2400" dirty="0" smtClean="0"/>
              <a:t>9</a:t>
            </a:r>
            <a:r>
              <a:rPr lang="ja-JP" altLang="en-US" sz="2400" dirty="0" smtClean="0"/>
              <a:t>　きゅう／く</a:t>
            </a:r>
            <a:r>
              <a:rPr lang="en-AU" altLang="ja-JP" sz="2400" dirty="0" smtClean="0"/>
              <a:t>   </a:t>
            </a:r>
            <a:endParaRPr lang="en-US" altLang="ja-JP" sz="2400" dirty="0" smtClean="0"/>
          </a:p>
          <a:p>
            <a:r>
              <a:rPr lang="ja-JP" altLang="ja-JP" sz="2400" dirty="0" smtClean="0"/>
              <a:t>1</a:t>
            </a:r>
            <a:r>
              <a:rPr lang="en-US" altLang="ja-JP" sz="2400" dirty="0" smtClean="0"/>
              <a:t>0</a:t>
            </a:r>
            <a:r>
              <a:rPr lang="ja-JP" altLang="en-US" sz="2400" dirty="0" smtClean="0"/>
              <a:t>　じゅう</a:t>
            </a:r>
            <a:endParaRPr lang="en-US" altLang="ja-JP" sz="2400" dirty="0" smtClean="0"/>
          </a:p>
          <a:p>
            <a:r>
              <a:rPr lang="en-US" altLang="ja-JP" sz="2400" dirty="0" smtClean="0"/>
              <a:t>100</a:t>
            </a:r>
            <a:r>
              <a:rPr lang="ja-JP" altLang="en-US" sz="2400" dirty="0" smtClean="0"/>
              <a:t>　ひゃく</a:t>
            </a:r>
            <a:r>
              <a:rPr lang="en-US" altLang="ja-JP" sz="2400" dirty="0" smtClean="0"/>
              <a:t> </a:t>
            </a:r>
          </a:p>
          <a:p>
            <a:r>
              <a:rPr lang="en-US" altLang="ja-JP" sz="2400" dirty="0" smtClean="0"/>
              <a:t>1000</a:t>
            </a:r>
            <a:r>
              <a:rPr lang="ja-JP" altLang="en-US" sz="2400" dirty="0" smtClean="0"/>
              <a:t>　せん</a:t>
            </a:r>
            <a:endParaRPr lang="en-US" altLang="ja-JP" sz="2400" dirty="0" smtClean="0"/>
          </a:p>
          <a:p>
            <a:r>
              <a:rPr lang="en-US" altLang="ja-JP" sz="2400" dirty="0" smtClean="0"/>
              <a:t>10000</a:t>
            </a:r>
            <a:r>
              <a:rPr lang="ja-JP" altLang="en-US" sz="2400" dirty="0" smtClean="0"/>
              <a:t>　まん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4828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/>
              <a:t>Affirmative A</a:t>
            </a:r>
            <a:r>
              <a:rPr lang="ja-JP" altLang="en-US"/>
              <a:t>は　</a:t>
            </a:r>
            <a:r>
              <a:rPr lang="en-US" altLang="ja-JP"/>
              <a:t>B</a:t>
            </a:r>
            <a:r>
              <a:rPr lang="ja-JP" altLang="en-US"/>
              <a:t>です</a:t>
            </a:r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ja-JP" altLang="en-US" sz="2800" dirty="0"/>
              <a:t>（わたし　　</a:t>
            </a:r>
            <a:r>
              <a:rPr lang="ja-JP" altLang="en-US" sz="2800" dirty="0">
                <a:solidFill>
                  <a:srgbClr val="E34F00"/>
                </a:solidFill>
              </a:rPr>
              <a:t>は</a:t>
            </a:r>
            <a:r>
              <a:rPr lang="ja-JP" altLang="en-US" sz="2800" dirty="0"/>
              <a:t>）　</a:t>
            </a:r>
            <a:r>
              <a:rPr lang="ja-JP" altLang="en-US" sz="2800" dirty="0" smtClean="0"/>
              <a:t>　トムソン　</a:t>
            </a:r>
            <a:r>
              <a:rPr lang="en-US" altLang="ja-JP" sz="2800" dirty="0"/>
              <a:t>   </a:t>
            </a:r>
            <a:r>
              <a:rPr lang="ja-JP" altLang="en-US" sz="2800" dirty="0"/>
              <a:t>　</a:t>
            </a:r>
            <a:r>
              <a:rPr lang="ja-JP" altLang="en-US" sz="2800" dirty="0">
                <a:solidFill>
                  <a:srgbClr val="097908"/>
                </a:solidFill>
              </a:rPr>
              <a:t>です</a:t>
            </a:r>
            <a:r>
              <a:rPr lang="ja-JP" altLang="en-US" sz="2800" dirty="0"/>
              <a:t>。</a:t>
            </a:r>
            <a:endParaRPr lang="en-US" altLang="ja-JP" sz="2800" dirty="0"/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ja-JP" altLang="en-US" sz="2800" dirty="0"/>
              <a:t>　　　　　　　　　　</a:t>
            </a:r>
            <a:r>
              <a:rPr lang="ja-JP" altLang="en-US" sz="2800" dirty="0" smtClean="0"/>
              <a:t>　</a:t>
            </a:r>
            <a:endParaRPr lang="en-US" altLang="ja-JP" sz="2800" dirty="0" smtClean="0"/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I    </a:t>
            </a:r>
            <a:r>
              <a:rPr lang="ja-JP" altLang="en-US" sz="2800" dirty="0"/>
              <a:t>　　　　</a:t>
            </a:r>
            <a:r>
              <a:rPr lang="en-US" altLang="ja-JP" sz="2800" dirty="0">
                <a:solidFill>
                  <a:srgbClr val="E34F00"/>
                </a:solidFill>
              </a:rPr>
              <a:t>T</a:t>
            </a: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ja-JP" altLang="en-US" sz="2800" dirty="0" smtClean="0"/>
              <a:t>　</a:t>
            </a:r>
            <a:r>
              <a:rPr lang="en-US" altLang="ja-JP" sz="2800" dirty="0" smtClean="0"/>
              <a:t>Thomson       </a:t>
            </a:r>
            <a:r>
              <a:rPr lang="en-US" altLang="ja-JP" sz="2800" dirty="0">
                <a:solidFill>
                  <a:srgbClr val="097908"/>
                </a:solidFill>
              </a:rPr>
              <a:t>am</a:t>
            </a:r>
            <a:r>
              <a:rPr lang="en-US" altLang="ja-JP" sz="2800" dirty="0"/>
              <a:t> </a:t>
            </a:r>
            <a:r>
              <a:rPr lang="en-US" altLang="ja-JP" sz="2800" dirty="0">
                <a:solidFill>
                  <a:srgbClr val="097908"/>
                </a:solidFill>
              </a:rPr>
              <a:t>.</a:t>
            </a:r>
            <a:br>
              <a:rPr lang="en-US" altLang="ja-JP" sz="2800" dirty="0">
                <a:solidFill>
                  <a:srgbClr val="097908"/>
                </a:solidFill>
              </a:rPr>
            </a:br>
            <a:endParaRPr lang="en-US" altLang="ja-JP" sz="2800" dirty="0">
              <a:solidFill>
                <a:srgbClr val="097908"/>
              </a:solidFill>
            </a:endParaRP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endParaRPr lang="en-US" altLang="ja-JP" sz="2800" dirty="0">
              <a:solidFill>
                <a:srgbClr val="097908"/>
              </a:solidFill>
            </a:endParaRP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ja-JP" sz="2800" dirty="0">
                <a:solidFill>
                  <a:srgbClr val="097908"/>
                </a:solidFill>
              </a:rPr>
              <a:t>                              </a:t>
            </a:r>
            <a:r>
              <a:rPr lang="ja-JP" altLang="en-US" sz="2800" dirty="0"/>
              <a:t>せんせい</a:t>
            </a:r>
            <a:endParaRPr lang="en-US" altLang="ja-JP" sz="2800" dirty="0"/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ja-JP" sz="2800" dirty="0"/>
              <a:t>                              </a:t>
            </a:r>
            <a:r>
              <a:rPr lang="ja-JP" altLang="en-US" sz="2800" dirty="0"/>
              <a:t>にほんじん</a:t>
            </a:r>
            <a:endParaRPr lang="en-US" altLang="ja-JP" sz="2800" dirty="0"/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ja-JP" sz="2800" dirty="0"/>
              <a:t>                             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433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2241151" y="688093"/>
            <a:ext cx="6463465" cy="1143000"/>
          </a:xfrm>
        </p:spPr>
        <p:txBody>
          <a:bodyPr/>
          <a:lstStyle/>
          <a:p>
            <a:pPr eaLnBrk="1" hangingPunct="1"/>
            <a:r>
              <a:rPr lang="en-US" altLang="ja-JP" dirty="0" smtClean="0"/>
              <a:t>Negation </a:t>
            </a:r>
            <a:r>
              <a:rPr lang="ja-JP" altLang="en-US" dirty="0" smtClean="0"/>
              <a:t>　</a:t>
            </a:r>
            <a:r>
              <a:rPr lang="en-AU" altLang="ja-JP" dirty="0" smtClean="0"/>
              <a:t/>
            </a:r>
            <a:br>
              <a:rPr lang="en-AU" altLang="ja-JP" dirty="0" smtClean="0"/>
            </a:br>
            <a:r>
              <a:rPr lang="en-US" altLang="ja-JP" dirty="0" smtClean="0"/>
              <a:t>A</a:t>
            </a:r>
            <a:r>
              <a:rPr lang="ja-JP" altLang="en-US" dirty="0" smtClean="0"/>
              <a:t>は　</a:t>
            </a:r>
            <a:r>
              <a:rPr lang="en-US" altLang="ja-JP" dirty="0" smtClean="0"/>
              <a:t>B</a:t>
            </a:r>
            <a:r>
              <a:rPr lang="ja-JP" altLang="en-US" dirty="0" smtClean="0"/>
              <a:t>　じゃ</a:t>
            </a:r>
            <a:r>
              <a:rPr lang="ja-JP" altLang="ja-JP" dirty="0" smtClean="0"/>
              <a:t>　</a:t>
            </a:r>
            <a:r>
              <a:rPr lang="ja-JP" altLang="en-US" dirty="0" smtClean="0"/>
              <a:t>ないです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ja-JP" dirty="0" smtClean="0"/>
              <a:t>　</a:t>
            </a:r>
            <a:r>
              <a:rPr lang="ja-JP" altLang="en-US" dirty="0" smtClean="0"/>
              <a:t>　　　</a:t>
            </a:r>
            <a:r>
              <a:rPr lang="en-US" altLang="ja-JP" dirty="0"/>
              <a:t> </a:t>
            </a:r>
            <a:r>
              <a:rPr lang="ja-JP" altLang="en-US" dirty="0" smtClean="0"/>
              <a:t>じゃ　ありません</a:t>
            </a:r>
            <a:endParaRPr lang="en-US" dirty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310445" y="2345267"/>
            <a:ext cx="8534400" cy="5257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ja-JP" altLang="en-US" sz="2800" dirty="0"/>
              <a:t>（わたし　　</a:t>
            </a:r>
            <a:r>
              <a:rPr lang="ja-JP" altLang="en-US" sz="2800" dirty="0">
                <a:solidFill>
                  <a:srgbClr val="E34F00"/>
                </a:solidFill>
              </a:rPr>
              <a:t>は</a:t>
            </a:r>
            <a:r>
              <a:rPr lang="ja-JP" altLang="en-US" sz="2800" dirty="0" smtClean="0"/>
              <a:t>）ふくい</a:t>
            </a:r>
            <a:r>
              <a:rPr lang="en-US" altLang="en-US" sz="2800" dirty="0" smtClean="0"/>
              <a:t>せんせい</a:t>
            </a:r>
            <a:r>
              <a:rPr lang="ja-JP" altLang="en-US" sz="2800" dirty="0" smtClean="0"/>
              <a:t>　</a:t>
            </a:r>
            <a:r>
              <a:rPr lang="ja-JP" altLang="en-US" sz="2800" dirty="0">
                <a:solidFill>
                  <a:srgbClr val="097908"/>
                </a:solidFill>
              </a:rPr>
              <a:t>じゃ</a:t>
            </a:r>
            <a:r>
              <a:rPr lang="ja-JP" altLang="en-US" sz="2800" dirty="0" smtClean="0">
                <a:solidFill>
                  <a:srgbClr val="097908"/>
                </a:solidFill>
              </a:rPr>
              <a:t>　ないです</a:t>
            </a:r>
            <a:r>
              <a:rPr lang="ja-JP" altLang="en-US" sz="2800" dirty="0" smtClean="0"/>
              <a:t>。</a:t>
            </a:r>
            <a:endParaRPr lang="en-US" altLang="ja-JP" sz="2800" dirty="0"/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ja-JP" sz="2800" dirty="0"/>
              <a:t>                       </a:t>
            </a:r>
            <a:r>
              <a:rPr lang="en-US" altLang="ja-JP" sz="2800" dirty="0" smtClean="0"/>
              <a:t> 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/>
              <a:t>I    </a:t>
            </a:r>
            <a:r>
              <a:rPr lang="ja-JP" altLang="en-US" sz="2800" dirty="0"/>
              <a:t>　　　　</a:t>
            </a:r>
            <a:r>
              <a:rPr lang="en-US" altLang="ja-JP" sz="2800" dirty="0">
                <a:solidFill>
                  <a:srgbClr val="E34F00"/>
                </a:solidFill>
              </a:rPr>
              <a:t>T</a:t>
            </a:r>
            <a:r>
              <a:rPr lang="en-US" altLang="ja-JP" sz="2800" dirty="0"/>
              <a:t> </a:t>
            </a:r>
            <a:r>
              <a:rPr lang="ja-JP" altLang="en-US" sz="2800" dirty="0"/>
              <a:t>　</a:t>
            </a:r>
            <a:r>
              <a:rPr lang="en-US" altLang="ja-JP" sz="2800" dirty="0" smtClean="0"/>
              <a:t>Fukui-teacher.       </a:t>
            </a:r>
            <a:r>
              <a:rPr lang="en-US" altLang="ja-JP" sz="2800" dirty="0">
                <a:solidFill>
                  <a:srgbClr val="097908"/>
                </a:solidFill>
              </a:rPr>
              <a:t>am</a:t>
            </a:r>
            <a:r>
              <a:rPr lang="en-US" altLang="ja-JP" sz="2800" dirty="0"/>
              <a:t> </a:t>
            </a:r>
            <a:r>
              <a:rPr lang="en-US" altLang="ja-JP" sz="2800" dirty="0">
                <a:solidFill>
                  <a:srgbClr val="097908"/>
                </a:solidFill>
              </a:rPr>
              <a:t>NOT.</a:t>
            </a:r>
            <a:br>
              <a:rPr lang="en-US" altLang="ja-JP" sz="2800" dirty="0">
                <a:solidFill>
                  <a:srgbClr val="097908"/>
                </a:solidFill>
              </a:rPr>
            </a:br>
            <a:endParaRPr lang="en-US" altLang="ja-JP" sz="2800" dirty="0">
              <a:solidFill>
                <a:srgbClr val="097908"/>
              </a:solidFill>
            </a:endParaRP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endParaRPr lang="en-US" altLang="ja-JP" sz="2800" dirty="0">
              <a:solidFill>
                <a:srgbClr val="097908"/>
              </a:solidFill>
            </a:endParaRP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ja-JP" sz="2800" dirty="0">
                <a:solidFill>
                  <a:srgbClr val="097908"/>
                </a:solidFill>
              </a:rPr>
              <a:t>                            </a:t>
            </a:r>
            <a:r>
              <a:rPr lang="en-US" altLang="ja-JP" sz="2800" dirty="0" smtClean="0">
                <a:solidFill>
                  <a:srgbClr val="097908"/>
                </a:solidFill>
              </a:rPr>
              <a:t> </a:t>
            </a:r>
            <a:r>
              <a:rPr lang="ja-JP" altLang="en-US" sz="2800" dirty="0" smtClean="0">
                <a:solidFill>
                  <a:srgbClr val="000000"/>
                </a:solidFill>
              </a:rPr>
              <a:t>がくせい</a:t>
            </a:r>
            <a:endParaRPr lang="en-US" altLang="ja-JP" sz="2800" dirty="0" smtClean="0"/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ja-JP" sz="2800" dirty="0"/>
              <a:t>                            </a:t>
            </a:r>
            <a:r>
              <a:rPr lang="en-US" altLang="ja-JP" sz="2800" dirty="0" smtClean="0"/>
              <a:t> </a:t>
            </a:r>
            <a:r>
              <a:rPr lang="ja-JP" altLang="en-US" sz="2800" dirty="0" smtClean="0"/>
              <a:t>オーストラリアじん</a:t>
            </a:r>
            <a:endParaRPr lang="en-US" altLang="ja-JP" sz="2800" dirty="0" smtClean="0"/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ja-JP" sz="2800" dirty="0" smtClean="0"/>
              <a:t>			          </a:t>
            </a:r>
            <a:r>
              <a:rPr lang="en-US" altLang="ja-JP" sz="2800" dirty="0" err="1" smtClean="0"/>
              <a:t>oosutoraria</a:t>
            </a:r>
            <a:endParaRPr lang="en-US" altLang="ja-JP" sz="2800" dirty="0" smtClean="0"/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61222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mtClean="0"/>
              <a:t>れんしゅう</a:t>
            </a:r>
            <a:endParaRPr lang="en-US" smtClean="0"/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Wingdings" charset="2"/>
              <a:buNone/>
            </a:pPr>
            <a:r>
              <a:rPr lang="ja-JP" altLang="en-US" sz="2800" dirty="0"/>
              <a:t>わたし　は　</a:t>
            </a:r>
            <a:r>
              <a:rPr lang="en-US" altLang="ja-JP" sz="2800" dirty="0"/>
              <a:t>〜</a:t>
            </a:r>
            <a:r>
              <a:rPr lang="ja-JP" altLang="en-US" sz="2800" dirty="0"/>
              <a:t>　です　／　</a:t>
            </a:r>
            <a:r>
              <a:rPr lang="ja-JP" altLang="en-US" sz="2800" dirty="0" smtClean="0"/>
              <a:t>じゃないです。</a:t>
            </a:r>
            <a:endParaRPr lang="en-US" altLang="ja-JP" sz="2800" dirty="0"/>
          </a:p>
          <a:p>
            <a:pPr eaLnBrk="1" hangingPunct="1">
              <a:buFont typeface="Wingdings" charset="2"/>
              <a:buNone/>
            </a:pPr>
            <a:endParaRPr lang="en-US" altLang="ja-JP" sz="2800" dirty="0"/>
          </a:p>
          <a:p>
            <a:pPr eaLnBrk="1" hangingPunct="1">
              <a:buFont typeface="Arial" charset="0"/>
              <a:buAutoNum type="arabicPeriod"/>
            </a:pPr>
            <a:r>
              <a:rPr lang="ja-JP" altLang="en-US" sz="2800" dirty="0"/>
              <a:t>せんせい</a:t>
            </a:r>
            <a:endParaRPr lang="en-US" altLang="ja-JP" sz="2800" dirty="0"/>
          </a:p>
          <a:p>
            <a:pPr eaLnBrk="1" hangingPunct="1">
              <a:buFont typeface="Arial" charset="0"/>
              <a:buAutoNum type="arabicPeriod"/>
            </a:pPr>
            <a:r>
              <a:rPr lang="ja-JP" altLang="en-US" sz="2800" dirty="0"/>
              <a:t>がくせい</a:t>
            </a:r>
            <a:endParaRPr lang="en-US" altLang="ja-JP" sz="2800" dirty="0"/>
          </a:p>
          <a:p>
            <a:pPr eaLnBrk="1" hangingPunct="1">
              <a:buFont typeface="Arial" charset="0"/>
              <a:buAutoNum type="arabicPeriod"/>
            </a:pPr>
            <a:r>
              <a:rPr lang="ja-JP" altLang="en-US" sz="2800" dirty="0"/>
              <a:t>にほんじん</a:t>
            </a:r>
            <a:endParaRPr lang="en-US" altLang="ja-JP" sz="2800" dirty="0"/>
          </a:p>
          <a:p>
            <a:pPr eaLnBrk="1" hangingPunct="1">
              <a:buFont typeface="Arial" charset="0"/>
              <a:buAutoNum type="arabicPeriod"/>
            </a:pPr>
            <a:r>
              <a:rPr lang="ja-JP" altLang="en-US" sz="2800" dirty="0"/>
              <a:t>かんこくじん（</a:t>
            </a:r>
            <a:r>
              <a:rPr lang="en-US" altLang="ja-JP" sz="2800" dirty="0"/>
              <a:t>Korean person)</a:t>
            </a:r>
          </a:p>
          <a:p>
            <a:pPr eaLnBrk="1" hangingPunct="1">
              <a:buFont typeface="Arial" charset="0"/>
              <a:buAutoNum type="arabicPeriod"/>
            </a:pPr>
            <a:r>
              <a:rPr lang="ja-JP" altLang="en-US" sz="2800" dirty="0" smtClean="0"/>
              <a:t>たなかさん</a:t>
            </a:r>
            <a:endParaRPr lang="en-US" altLang="ja-JP" sz="2800" dirty="0" smtClean="0"/>
          </a:p>
          <a:p>
            <a:pPr eaLnBrk="1" hangingPunct="1">
              <a:buFont typeface="Arial" charset="0"/>
              <a:buAutoNum type="arabicPeriod"/>
            </a:pPr>
            <a:r>
              <a:rPr lang="ja-JP" altLang="en-US" sz="2800" dirty="0" smtClean="0"/>
              <a:t>さんねんせい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0897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smtClean="0"/>
              <a:t>A</a:t>
            </a:r>
            <a:r>
              <a:rPr lang="ja-JP" altLang="en-US" smtClean="0"/>
              <a:t>は　</a:t>
            </a:r>
            <a:r>
              <a:rPr lang="en-US" altLang="ja-JP" smtClean="0"/>
              <a:t>B</a:t>
            </a:r>
            <a:r>
              <a:rPr lang="ja-JP" altLang="en-US" smtClean="0"/>
              <a:t>ですか。</a:t>
            </a:r>
            <a:r>
              <a:rPr lang="en-US" altLang="ja-JP" smtClean="0"/>
              <a:t/>
            </a:r>
            <a:br>
              <a:rPr lang="en-US" altLang="ja-JP" smtClean="0"/>
            </a:br>
            <a:r>
              <a:rPr lang="en-US" altLang="ja-JP" smtClean="0"/>
              <a:t>Aff./Neg. Responses</a:t>
            </a:r>
            <a:endParaRPr lang="en-US" smtClean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828800"/>
            <a:ext cx="8458200" cy="4533900"/>
          </a:xfrm>
        </p:spPr>
        <p:txBody>
          <a:bodyPr>
            <a:normAutofit fontScale="32500" lnSpcReduction="20000"/>
          </a:bodyPr>
          <a:lstStyle/>
          <a:p>
            <a:pPr marL="514350" indent="-514350" eaLnBrk="1" hangingPunct="1">
              <a:lnSpc>
                <a:spcPct val="90000"/>
              </a:lnSpc>
              <a:buClr>
                <a:schemeClr val="tx1"/>
              </a:buClr>
              <a:buFont typeface="Wingdings" charset="2"/>
              <a:buNone/>
            </a:pPr>
            <a:r>
              <a:rPr lang="en-US" altLang="ja-JP" sz="8000" dirty="0" smtClean="0"/>
              <a:t>1.</a:t>
            </a:r>
            <a:r>
              <a:rPr lang="ja-JP" altLang="en-US" sz="8000" dirty="0" smtClean="0"/>
              <a:t>トムソン</a:t>
            </a:r>
            <a:r>
              <a:rPr lang="en-US" altLang="ja-JP" sz="8000" dirty="0" smtClean="0"/>
              <a:t> </a:t>
            </a:r>
            <a:r>
              <a:rPr lang="ja-JP" altLang="en-US" sz="8000" dirty="0" smtClean="0"/>
              <a:t>せんせい　</a:t>
            </a:r>
            <a:r>
              <a:rPr lang="ja-JP" altLang="en-US" sz="8000" dirty="0" smtClean="0">
                <a:solidFill>
                  <a:srgbClr val="E34F00"/>
                </a:solidFill>
              </a:rPr>
              <a:t>は</a:t>
            </a:r>
            <a:r>
              <a:rPr lang="ja-JP" altLang="en-US" sz="8000" dirty="0" smtClean="0"/>
              <a:t>　にほんじん　</a:t>
            </a:r>
            <a:r>
              <a:rPr lang="en-US" altLang="ja-JP" sz="8000" dirty="0" smtClean="0"/>
              <a:t> </a:t>
            </a:r>
            <a:r>
              <a:rPr lang="ja-JP" altLang="en-US" sz="8000" dirty="0" smtClean="0">
                <a:solidFill>
                  <a:srgbClr val="097908"/>
                </a:solidFill>
              </a:rPr>
              <a:t>です　</a:t>
            </a:r>
            <a:r>
              <a:rPr lang="ja-JP" altLang="en-US" sz="8000" dirty="0" smtClean="0">
                <a:solidFill>
                  <a:srgbClr val="E34F00"/>
                </a:solidFill>
              </a:rPr>
              <a:t>か</a:t>
            </a:r>
            <a:r>
              <a:rPr lang="ja-JP" altLang="en-US" sz="8000" dirty="0" smtClean="0"/>
              <a:t>。</a:t>
            </a:r>
            <a:endParaRPr lang="en-US" altLang="ja-JP" sz="8000" dirty="0" smtClean="0"/>
          </a:p>
          <a:p>
            <a:pPr marL="514350" indent="-514350" eaLnBrk="1" hangingPunct="1">
              <a:lnSpc>
                <a:spcPct val="90000"/>
              </a:lnSpc>
              <a:buClr>
                <a:schemeClr val="tx1"/>
              </a:buClr>
              <a:buFont typeface="Wingdings" charset="2"/>
              <a:buNone/>
            </a:pPr>
            <a:r>
              <a:rPr lang="ja-JP" altLang="ja-JP" sz="8000" dirty="0" smtClean="0"/>
              <a:t>　</a:t>
            </a:r>
            <a:r>
              <a:rPr lang="en-US" altLang="ja-JP" sz="8000" dirty="0" err="1" smtClean="0"/>
              <a:t>tomuson</a:t>
            </a:r>
            <a:endParaRPr lang="en-US" altLang="ja-JP" sz="8000" dirty="0" smtClean="0"/>
          </a:p>
          <a:p>
            <a:pPr marL="514350" indent="-514350" eaLnBrk="1" hangingPunct="1">
              <a:lnSpc>
                <a:spcPct val="90000"/>
              </a:lnSpc>
              <a:buFont typeface="Wingdings" charset="2"/>
              <a:buNone/>
            </a:pPr>
            <a:r>
              <a:rPr lang="ja-JP" altLang="en-US" sz="8000" dirty="0" smtClean="0"/>
              <a:t>　</a:t>
            </a:r>
            <a:endParaRPr lang="en-US" altLang="ja-JP" sz="8000" dirty="0" smtClean="0">
              <a:solidFill>
                <a:srgbClr val="E34F00"/>
              </a:solidFill>
            </a:endParaRPr>
          </a:p>
          <a:p>
            <a:pPr marL="514350" indent="-514350"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ja-JP" sz="8000" dirty="0" err="1" smtClean="0">
                <a:solidFill>
                  <a:srgbClr val="FF0000"/>
                </a:solidFill>
              </a:rPr>
              <a:t>Aff</a:t>
            </a:r>
            <a:r>
              <a:rPr lang="en-US" altLang="ja-JP" sz="8000" dirty="0" smtClean="0">
                <a:solidFill>
                  <a:srgbClr val="FF0000"/>
                </a:solidFill>
              </a:rPr>
              <a:t>. </a:t>
            </a:r>
            <a:r>
              <a:rPr lang="ja-JP" altLang="en-US" sz="8000" dirty="0" smtClean="0"/>
              <a:t>はい、そう　です。</a:t>
            </a:r>
            <a:endParaRPr lang="en-US" altLang="ja-JP" sz="8000" dirty="0" smtClean="0"/>
          </a:p>
          <a:p>
            <a:pPr marL="514350" indent="-514350" eaLnBrk="1" hangingPunct="1">
              <a:lnSpc>
                <a:spcPct val="90000"/>
              </a:lnSpc>
              <a:buFont typeface="Wingdings" charset="2"/>
              <a:buNone/>
            </a:pPr>
            <a:r>
              <a:rPr lang="ja-JP" altLang="en-US" sz="8000" dirty="0" smtClean="0"/>
              <a:t>　　　</a:t>
            </a:r>
            <a:r>
              <a:rPr lang="en-US" altLang="ja-JP" sz="8000" dirty="0" smtClean="0"/>
              <a:t>yes    so     </a:t>
            </a:r>
            <a:r>
              <a:rPr lang="en-US" altLang="ja-JP" sz="8000" dirty="0" smtClean="0">
                <a:solidFill>
                  <a:srgbClr val="097908"/>
                </a:solidFill>
              </a:rPr>
              <a:t>is</a:t>
            </a:r>
          </a:p>
          <a:p>
            <a:pPr marL="514350" indent="-514350" eaLnBrk="1" hangingPunct="1">
              <a:lnSpc>
                <a:spcPct val="90000"/>
              </a:lnSpc>
              <a:buFont typeface="Wingdings" charset="2"/>
              <a:buNone/>
            </a:pPr>
            <a:endParaRPr lang="en-US" altLang="ja-JP" sz="8000" dirty="0" smtClean="0"/>
          </a:p>
          <a:p>
            <a:pPr marL="514350" indent="-514350" eaLnBrk="1" hangingPunct="1">
              <a:lnSpc>
                <a:spcPct val="90000"/>
              </a:lnSpc>
              <a:buClr>
                <a:schemeClr val="tx1"/>
              </a:buClr>
              <a:buFont typeface="Wingdings" charset="2"/>
              <a:buNone/>
            </a:pPr>
            <a:r>
              <a:rPr lang="ja-JP" altLang="en-US" sz="8000" dirty="0" smtClean="0"/>
              <a:t>2</a:t>
            </a:r>
            <a:r>
              <a:rPr lang="en-US" altLang="ja-JP" sz="8000" dirty="0" smtClean="0"/>
              <a:t>.</a:t>
            </a:r>
            <a:r>
              <a:rPr lang="ja-JP" altLang="en-US" sz="8000" dirty="0" smtClean="0"/>
              <a:t>トムソン</a:t>
            </a:r>
            <a:r>
              <a:rPr lang="en-US" altLang="ja-JP" sz="8000" dirty="0" smtClean="0"/>
              <a:t> </a:t>
            </a:r>
            <a:r>
              <a:rPr lang="ja-JP" altLang="en-US" sz="8000" dirty="0" smtClean="0"/>
              <a:t>せんせい　</a:t>
            </a:r>
            <a:r>
              <a:rPr lang="ja-JP" altLang="en-US" sz="8000" dirty="0" smtClean="0">
                <a:solidFill>
                  <a:srgbClr val="E34F00"/>
                </a:solidFill>
              </a:rPr>
              <a:t>は</a:t>
            </a:r>
            <a:r>
              <a:rPr lang="ja-JP" altLang="en-US" sz="8000" dirty="0" smtClean="0"/>
              <a:t>　かんこくじん　</a:t>
            </a:r>
            <a:r>
              <a:rPr lang="en-US" altLang="ja-JP" sz="8000" dirty="0" smtClean="0"/>
              <a:t> </a:t>
            </a:r>
            <a:r>
              <a:rPr lang="ja-JP" altLang="en-US" sz="8000" dirty="0" smtClean="0">
                <a:solidFill>
                  <a:srgbClr val="097908"/>
                </a:solidFill>
              </a:rPr>
              <a:t>です　</a:t>
            </a:r>
            <a:r>
              <a:rPr lang="ja-JP" altLang="en-US" sz="8000" dirty="0" smtClean="0">
                <a:solidFill>
                  <a:srgbClr val="E34F00"/>
                </a:solidFill>
              </a:rPr>
              <a:t>か</a:t>
            </a:r>
            <a:r>
              <a:rPr lang="ja-JP" altLang="en-US" sz="8000" dirty="0" smtClean="0"/>
              <a:t>。</a:t>
            </a:r>
            <a:endParaRPr lang="en-US" altLang="ja-JP" sz="8000" dirty="0" smtClean="0"/>
          </a:p>
          <a:p>
            <a:pPr marL="514350" indent="-514350" eaLnBrk="1" hangingPunct="1">
              <a:lnSpc>
                <a:spcPct val="90000"/>
              </a:lnSpc>
              <a:buClr>
                <a:schemeClr val="tx1"/>
              </a:buClr>
              <a:buFont typeface="Wingdings" charset="2"/>
              <a:buNone/>
            </a:pPr>
            <a:r>
              <a:rPr lang="en-US" altLang="ja-JP" sz="8000" dirty="0" smtClean="0"/>
              <a:t>   </a:t>
            </a:r>
            <a:r>
              <a:rPr lang="en-US" altLang="ja-JP" sz="8000" dirty="0" err="1" smtClean="0"/>
              <a:t>tomuson</a:t>
            </a:r>
            <a:endParaRPr lang="en-US" altLang="ja-JP" sz="8000" dirty="0" smtClean="0"/>
          </a:p>
          <a:p>
            <a:pPr marL="514350" indent="-514350" eaLnBrk="1" hangingPunct="1">
              <a:lnSpc>
                <a:spcPct val="90000"/>
              </a:lnSpc>
              <a:buClr>
                <a:schemeClr val="tx1"/>
              </a:buClr>
              <a:buFont typeface="Wingdings" charset="2"/>
              <a:buNone/>
            </a:pPr>
            <a:endParaRPr lang="en-US" altLang="ja-JP" sz="8000" dirty="0" smtClean="0">
              <a:solidFill>
                <a:srgbClr val="E34F00"/>
              </a:solidFill>
            </a:endParaRPr>
          </a:p>
          <a:p>
            <a:pPr marL="514350" indent="-514350"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ja-JP" sz="8000" dirty="0" smtClean="0">
                <a:solidFill>
                  <a:srgbClr val="FF0000"/>
                </a:solidFill>
              </a:rPr>
              <a:t>Neg. </a:t>
            </a:r>
            <a:r>
              <a:rPr lang="ja-JP" altLang="en-US" sz="8000" dirty="0" smtClean="0"/>
              <a:t>いいえ、そう　じゃないです。</a:t>
            </a:r>
            <a:endParaRPr lang="en-US" altLang="ja-JP" sz="8000" dirty="0" smtClean="0"/>
          </a:p>
          <a:p>
            <a:pPr marL="514350" indent="-514350" eaLnBrk="1" hangingPunct="1">
              <a:lnSpc>
                <a:spcPct val="90000"/>
              </a:lnSpc>
              <a:buFont typeface="Wingdings" charset="2"/>
              <a:buNone/>
            </a:pPr>
            <a:r>
              <a:rPr lang="ja-JP" altLang="en-US" sz="8000" dirty="0" smtClean="0">
                <a:solidFill>
                  <a:srgbClr val="097908"/>
                </a:solidFill>
              </a:rPr>
              <a:t>　　　　</a:t>
            </a:r>
            <a:r>
              <a:rPr lang="en-US" altLang="ja-JP" sz="8000" dirty="0" smtClean="0"/>
              <a:t>no        so     </a:t>
            </a:r>
            <a:r>
              <a:rPr lang="en-US" altLang="ja-JP" sz="8000" dirty="0" smtClean="0">
                <a:solidFill>
                  <a:srgbClr val="097908"/>
                </a:solidFill>
              </a:rPr>
              <a:t>is NOT</a:t>
            </a:r>
            <a:r>
              <a:rPr lang="en-US" altLang="ja-JP" dirty="0" smtClean="0">
                <a:solidFill>
                  <a:srgbClr val="097908"/>
                </a:solidFill>
              </a:rPr>
              <a:t/>
            </a:r>
            <a:br>
              <a:rPr lang="en-US" altLang="ja-JP" dirty="0" smtClean="0">
                <a:solidFill>
                  <a:srgbClr val="097908"/>
                </a:solidFill>
              </a:rPr>
            </a:br>
            <a:endParaRPr lang="en-US" altLang="ja-JP" dirty="0" smtClean="0">
              <a:solidFill>
                <a:srgbClr val="097908"/>
              </a:solidFill>
            </a:endParaRPr>
          </a:p>
          <a:p>
            <a:pPr marL="514350" indent="-514350" eaLnBrk="1" hangingPunct="1">
              <a:lnSpc>
                <a:spcPct val="90000"/>
              </a:lnSpc>
              <a:buFont typeface="Wingdings" charset="2"/>
              <a:buNone/>
            </a:pPr>
            <a:endParaRPr lang="en-US" altLang="ja-JP" dirty="0" smtClean="0">
              <a:solidFill>
                <a:srgbClr val="097908"/>
              </a:solidFill>
            </a:endParaRPr>
          </a:p>
          <a:p>
            <a:pPr marL="514350" indent="-514350"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ja-JP" dirty="0" smtClean="0">
                <a:solidFill>
                  <a:srgbClr val="097908"/>
                </a:solidFill>
              </a:rPr>
              <a:t>                              </a:t>
            </a:r>
            <a:r>
              <a:rPr lang="en-US" altLang="ja-JP" dirty="0" smtClean="0"/>
              <a:t>                             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0293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House keeping </a:t>
            </a:r>
            <a:r>
              <a:rPr lang="ja-JP" altLang="en-US"/>
              <a:t>おしらせ</a:t>
            </a:r>
            <a:endParaRPr lang="en-US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ja-JP" altLang="en-US" sz="2800" dirty="0" smtClean="0"/>
              <a:t>しゅくだい</a:t>
            </a:r>
            <a:r>
              <a:rPr lang="en-US" altLang="ja-JP" sz="2800" dirty="0" smtClean="0"/>
              <a:t> Homework : answers will be posted on Moodle</a:t>
            </a:r>
          </a:p>
          <a:p>
            <a:pPr eaLnBrk="1" hangingPunct="1"/>
            <a:r>
              <a:rPr lang="en-US" altLang="ja-JP" sz="2800" dirty="0" smtClean="0"/>
              <a:t>Class swapping: You must notify the teachers in the both ends!</a:t>
            </a:r>
          </a:p>
          <a:p>
            <a:pPr eaLnBrk="1" hangingPunct="1"/>
            <a:r>
              <a:rPr lang="en-US" altLang="ja-JP" sz="2800" dirty="0" smtClean="0"/>
              <a:t>Your Homeroom: Please remember your seminar’s name. You are one of the members of the group.</a:t>
            </a:r>
          </a:p>
          <a:p>
            <a:pPr eaLnBrk="1" hangingPunct="1">
              <a:buNone/>
            </a:pPr>
            <a:endParaRPr lang="en-US" altLang="ja-JP" sz="2800" dirty="0" smtClean="0"/>
          </a:p>
          <a:p>
            <a:pPr eaLnBrk="1" hangingPunct="1">
              <a:buNone/>
            </a:pPr>
            <a:r>
              <a:rPr lang="en-US" altLang="ja-JP" sz="2800" dirty="0" err="1" smtClean="0"/>
              <a:t>Eg</a:t>
            </a:r>
            <a:r>
              <a:rPr lang="en-US" altLang="ja-JP" sz="2800" dirty="0" smtClean="0"/>
              <a:t>:	</a:t>
            </a:r>
            <a:r>
              <a:rPr lang="ja-JP" altLang="en-US" sz="2800" dirty="0" smtClean="0"/>
              <a:t>きせき　ぐみ　の　</a:t>
            </a:r>
            <a:r>
              <a:rPr lang="en-US" altLang="ja-JP" sz="2800" dirty="0" smtClean="0"/>
              <a:t>〜</a:t>
            </a:r>
            <a:r>
              <a:rPr lang="ja-JP" altLang="en-US" sz="2800" dirty="0" smtClean="0"/>
              <a:t>　です。</a:t>
            </a:r>
            <a:endParaRPr lang="en-US" altLang="ja-JP" sz="2800" dirty="0" smtClean="0"/>
          </a:p>
          <a:p>
            <a:pPr eaLnBrk="1" hangingPunct="1">
              <a:buNone/>
            </a:pPr>
            <a:r>
              <a:rPr lang="en-US" altLang="ja-JP" sz="2800" dirty="0" smtClean="0"/>
              <a:t>		</a:t>
            </a:r>
            <a:r>
              <a:rPr lang="ja-JP" altLang="en-US" sz="2800" dirty="0" smtClean="0"/>
              <a:t>さくら　ぐみ　の　</a:t>
            </a:r>
            <a:r>
              <a:rPr lang="en-US" altLang="ja-JP" sz="2800" dirty="0" smtClean="0"/>
              <a:t>〜</a:t>
            </a:r>
            <a:r>
              <a:rPr lang="ja-JP" altLang="en-US" sz="2800" dirty="0" smtClean="0"/>
              <a:t>　です。</a:t>
            </a:r>
            <a:endParaRPr lang="en-US" altLang="ja-JP" sz="2800" dirty="0" smtClean="0"/>
          </a:p>
          <a:p>
            <a:pPr eaLnBrk="1" hangingPunct="1">
              <a:buNone/>
            </a:pPr>
            <a:endParaRPr lang="en-US" altLang="ja-JP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~</a:t>
            </a:r>
            <a:r>
              <a:rPr lang="ja-JP" altLang="en-US" dirty="0" smtClean="0"/>
              <a:t>さんは、</a:t>
            </a:r>
            <a:r>
              <a:rPr lang="en-US" altLang="ja-JP" dirty="0" smtClean="0"/>
              <a:t>……</a:t>
            </a:r>
            <a:r>
              <a:rPr lang="ja-JP" altLang="en-US" dirty="0" smtClean="0"/>
              <a:t>ですか。</a:t>
            </a:r>
            <a:endParaRPr lang="en-US" dirty="0" smtClean="0"/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1" hangingPunct="1">
              <a:buFont typeface="Wingdings" charset="2"/>
              <a:buNone/>
            </a:pPr>
            <a:r>
              <a:rPr lang="ja-JP" altLang="en-US" sz="2800" dirty="0" smtClean="0">
                <a:solidFill>
                  <a:srgbClr val="502E94"/>
                </a:solidFill>
              </a:rPr>
              <a:t>　はい、そう　です。　</a:t>
            </a:r>
            <a:endParaRPr lang="en-US" altLang="ja-JP" sz="2800" dirty="0" smtClean="0">
              <a:solidFill>
                <a:srgbClr val="502E94"/>
              </a:solidFill>
            </a:endParaRPr>
          </a:p>
          <a:p>
            <a:pPr eaLnBrk="1" hangingPunct="1">
              <a:buFont typeface="Wingdings" charset="2"/>
              <a:buNone/>
            </a:pPr>
            <a:r>
              <a:rPr lang="ja-JP" altLang="en-US" sz="2800" dirty="0" smtClean="0">
                <a:solidFill>
                  <a:srgbClr val="502E94"/>
                </a:solidFill>
              </a:rPr>
              <a:t>　いいえ、そう　じゃないです。</a:t>
            </a:r>
            <a:endParaRPr lang="en-US" altLang="ja-JP" sz="2800" dirty="0" smtClean="0">
              <a:solidFill>
                <a:srgbClr val="502E94"/>
              </a:solidFill>
            </a:endParaRPr>
          </a:p>
          <a:p>
            <a:pPr eaLnBrk="1" hangingPunct="1">
              <a:buFont typeface="Wingdings" charset="2"/>
              <a:buNone/>
            </a:pPr>
            <a:endParaRPr lang="en-US" altLang="ja-JP" sz="2800" dirty="0" smtClean="0">
              <a:solidFill>
                <a:srgbClr val="502E94"/>
              </a:solidFill>
            </a:endParaRPr>
          </a:p>
          <a:p>
            <a:pPr eaLnBrk="1" hangingPunct="1">
              <a:buFont typeface="Arial" charset="0"/>
              <a:buAutoNum type="arabicPeriod"/>
            </a:pPr>
            <a:r>
              <a:rPr lang="ja-JP" altLang="en-US" sz="2800" dirty="0"/>
              <a:t>せんせい</a:t>
            </a:r>
            <a:endParaRPr lang="en-US" altLang="ja-JP" sz="2800" dirty="0"/>
          </a:p>
          <a:p>
            <a:pPr eaLnBrk="1" hangingPunct="1">
              <a:buFont typeface="Arial" charset="0"/>
              <a:buAutoNum type="arabicPeriod"/>
            </a:pPr>
            <a:r>
              <a:rPr lang="ja-JP" altLang="en-US" sz="2800" dirty="0"/>
              <a:t>がくせい</a:t>
            </a:r>
            <a:endParaRPr lang="en-US" altLang="ja-JP" sz="2800" dirty="0"/>
          </a:p>
          <a:p>
            <a:pPr eaLnBrk="1" hangingPunct="1">
              <a:buFont typeface="Arial" charset="0"/>
              <a:buAutoNum type="arabicPeriod"/>
            </a:pPr>
            <a:r>
              <a:rPr lang="ja-JP" altLang="en-US" sz="2800" dirty="0"/>
              <a:t>にほんじん</a:t>
            </a:r>
            <a:endParaRPr lang="en-US" altLang="ja-JP" sz="2800" dirty="0"/>
          </a:p>
          <a:p>
            <a:pPr eaLnBrk="1" hangingPunct="1">
              <a:buFont typeface="Arial" charset="0"/>
              <a:buAutoNum type="arabicPeriod"/>
            </a:pPr>
            <a:r>
              <a:rPr lang="ja-JP" altLang="en-US" sz="2800" dirty="0" smtClean="0"/>
              <a:t>ちゅうごく</a:t>
            </a:r>
            <a:r>
              <a:rPr lang="ja-JP" altLang="en-US" sz="2800" dirty="0" smtClean="0"/>
              <a:t>じん（</a:t>
            </a:r>
            <a:r>
              <a:rPr lang="en-US" altLang="ja-JP" sz="2800" dirty="0" smtClean="0"/>
              <a:t>Chinese person</a:t>
            </a:r>
            <a:r>
              <a:rPr lang="en-US" altLang="ja-JP" sz="2800" dirty="0"/>
              <a:t>)</a:t>
            </a:r>
          </a:p>
          <a:p>
            <a:pPr eaLnBrk="1" hangingPunct="1">
              <a:buFont typeface="Arial" charset="0"/>
              <a:buAutoNum type="arabicPeriod"/>
            </a:pPr>
            <a:r>
              <a:rPr lang="ja-JP" altLang="en-US" sz="2800" dirty="0" smtClean="0"/>
              <a:t>すずきさん</a:t>
            </a:r>
            <a:endParaRPr lang="en-US" altLang="ja-JP" sz="2800" dirty="0"/>
          </a:p>
          <a:p>
            <a:pPr eaLnBrk="1" hangingPunct="1">
              <a:buFont typeface="Arial" charset="0"/>
              <a:buAutoNum type="arabicPeriod"/>
            </a:pPr>
            <a:r>
              <a:rPr lang="ja-JP" altLang="en-US" sz="2800" dirty="0" smtClean="0"/>
              <a:t>よ</a:t>
            </a:r>
            <a:r>
              <a:rPr lang="ja-JP" altLang="en-US" sz="2800" dirty="0" smtClean="0"/>
              <a:t>ねんせい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94747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~</a:t>
            </a:r>
            <a:r>
              <a:rPr lang="ja-JP" altLang="en-US" smtClean="0"/>
              <a:t>さんは、</a:t>
            </a:r>
            <a:r>
              <a:rPr lang="en-US" altLang="ja-JP" smtClean="0"/>
              <a:t>……</a:t>
            </a:r>
            <a:r>
              <a:rPr lang="ja-JP" altLang="en-US" smtClean="0"/>
              <a:t>ですか。</a:t>
            </a:r>
            <a:endParaRPr lang="en-US" smtClean="0"/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buFont typeface="Wingdings" charset="2"/>
              <a:buNone/>
            </a:pPr>
            <a:r>
              <a:rPr lang="ja-JP" altLang="en-US" dirty="0" smtClean="0">
                <a:solidFill>
                  <a:srgbClr val="502E94"/>
                </a:solidFill>
              </a:rPr>
              <a:t>　</a:t>
            </a:r>
            <a:r>
              <a:rPr lang="ja-JP" altLang="en-US" sz="2800" dirty="0" smtClean="0">
                <a:solidFill>
                  <a:srgbClr val="502E94"/>
                </a:solidFill>
              </a:rPr>
              <a:t>はい、そう　です。　</a:t>
            </a:r>
            <a:endParaRPr lang="en-US" altLang="ja-JP" sz="2800" dirty="0" smtClean="0">
              <a:solidFill>
                <a:srgbClr val="502E94"/>
              </a:solidFill>
            </a:endParaRPr>
          </a:p>
          <a:p>
            <a:pPr eaLnBrk="1" hangingPunct="1">
              <a:buFont typeface="Wingdings" charset="2"/>
              <a:buNone/>
            </a:pPr>
            <a:r>
              <a:rPr lang="ja-JP" altLang="en-US" sz="2800" dirty="0" smtClean="0">
                <a:solidFill>
                  <a:srgbClr val="502E94"/>
                </a:solidFill>
              </a:rPr>
              <a:t>　いいえ、そう　じゃないです。</a:t>
            </a:r>
            <a:endParaRPr lang="en-US" altLang="ja-JP" sz="2800" dirty="0" smtClean="0">
              <a:solidFill>
                <a:srgbClr val="502E94"/>
              </a:solidFill>
            </a:endParaRPr>
          </a:p>
          <a:p>
            <a:pPr eaLnBrk="1" hangingPunct="1">
              <a:buFont typeface="Wingdings" charset="2"/>
              <a:buNone/>
            </a:pPr>
            <a:endParaRPr lang="en-US" altLang="ja-JP" sz="2800" dirty="0" smtClean="0">
              <a:solidFill>
                <a:srgbClr val="502E94"/>
              </a:solidFill>
            </a:endParaRPr>
          </a:p>
          <a:p>
            <a:pPr eaLnBrk="1" hangingPunct="1">
              <a:buFont typeface="Arial" charset="0"/>
              <a:buAutoNum type="arabicPeriod"/>
            </a:pPr>
            <a:r>
              <a:rPr lang="ja-JP" altLang="en-US" sz="2800" dirty="0" smtClean="0"/>
              <a:t>こうがくぶ　の　がくせい</a:t>
            </a:r>
            <a:endParaRPr lang="en-US" altLang="ja-JP" sz="2800" dirty="0" smtClean="0"/>
          </a:p>
          <a:p>
            <a:pPr eaLnBrk="1" hangingPunct="1">
              <a:buFont typeface="Arial" charset="0"/>
              <a:buAutoNum type="arabicPeriod"/>
            </a:pPr>
            <a:r>
              <a:rPr lang="ja-JP" altLang="en-US" sz="2800" dirty="0" smtClean="0"/>
              <a:t>ろくねんせい</a:t>
            </a:r>
            <a:endParaRPr lang="en-US" altLang="ja-JP" sz="2800" dirty="0" smtClean="0"/>
          </a:p>
          <a:p>
            <a:pPr eaLnBrk="1" hangingPunct="1">
              <a:buFont typeface="Arial" charset="0"/>
              <a:buAutoNum type="arabicPeriod"/>
            </a:pPr>
            <a:r>
              <a:rPr lang="ja-JP" altLang="en-US" sz="2800" dirty="0" smtClean="0"/>
              <a:t>だいがくいんせい</a:t>
            </a:r>
            <a:endParaRPr lang="en-US" altLang="ja-JP" sz="2800" dirty="0" smtClean="0"/>
          </a:p>
          <a:p>
            <a:pPr eaLnBrk="1" hangingPunct="1">
              <a:buFont typeface="Arial" charset="0"/>
              <a:buAutoNum type="arabicPeriod"/>
            </a:pPr>
            <a:r>
              <a:rPr lang="ja-JP" altLang="en-US" sz="2800" dirty="0" smtClean="0"/>
              <a:t>シドニー</a:t>
            </a:r>
            <a:r>
              <a:rPr lang="en-US" altLang="ja-JP" sz="2800" dirty="0" smtClean="0"/>
              <a:t>(</a:t>
            </a:r>
            <a:r>
              <a:rPr lang="en-US" altLang="ja-JP" sz="2800" dirty="0" err="1" smtClean="0"/>
              <a:t>shidonii</a:t>
            </a:r>
            <a:r>
              <a:rPr lang="en-US" altLang="ja-JP" sz="2800" dirty="0" smtClean="0"/>
              <a:t>)</a:t>
            </a:r>
            <a:r>
              <a:rPr lang="ja-JP" altLang="en-US" sz="2800" dirty="0" smtClean="0"/>
              <a:t>だいがく　の　せんせい</a:t>
            </a:r>
            <a:endParaRPr lang="en-US" altLang="ja-JP" sz="2800" dirty="0" smtClean="0"/>
          </a:p>
          <a:p>
            <a:pPr eaLnBrk="1" hangingPunct="1">
              <a:buFont typeface="Arial" charset="0"/>
              <a:buAutoNum type="arabicPeriod"/>
            </a:pPr>
            <a:r>
              <a:rPr lang="ja-JP" altLang="en-US" sz="2800" dirty="0" smtClean="0"/>
              <a:t>にほんご　の　がくせい</a:t>
            </a:r>
            <a:endParaRPr lang="en-US" altLang="ja-JP" sz="2800" dirty="0" smtClean="0"/>
          </a:p>
          <a:p>
            <a:pPr eaLnBrk="1" hangingPunct="1">
              <a:buFont typeface="Arial" charset="0"/>
              <a:buAutoNum type="arabicPeriod"/>
            </a:pPr>
            <a:r>
              <a:rPr lang="ja-JP" altLang="en-US" sz="2800" dirty="0" smtClean="0"/>
              <a:t>オーストラリア</a:t>
            </a:r>
            <a:r>
              <a:rPr lang="en-US" altLang="ja-JP" sz="2800" dirty="0" smtClean="0"/>
              <a:t>(</a:t>
            </a:r>
            <a:r>
              <a:rPr lang="en-US" altLang="ja-JP" sz="2800" dirty="0" err="1" smtClean="0"/>
              <a:t>oosutoraria</a:t>
            </a:r>
            <a:r>
              <a:rPr lang="en-US" altLang="ja-JP" sz="2800" dirty="0" smtClean="0"/>
              <a:t>)</a:t>
            </a:r>
            <a:r>
              <a:rPr lang="ja-JP" altLang="en-US" sz="2800" dirty="0" smtClean="0"/>
              <a:t>じん</a:t>
            </a:r>
            <a:endParaRPr lang="en-US" altLang="ja-JP" sz="2800" dirty="0" smtClean="0"/>
          </a:p>
        </p:txBody>
      </p:sp>
    </p:spTree>
    <p:extLst>
      <p:ext uri="{BB962C8B-B14F-4D97-AF65-F5344CB8AC3E}">
        <p14:creationId xmlns:p14="http://schemas.microsoft.com/office/powerpoint/2010/main" val="60222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2 Vocab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きょうかしょ　</a:t>
            </a:r>
            <a:r>
              <a:rPr lang="en-US" altLang="ja-JP" dirty="0" smtClean="0"/>
              <a:t>P60-61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C9F2-E8AA-9F46-9C1E-3B53B1A006C7}" type="slidenum">
              <a:rPr lang="en-AU" smtClean="0"/>
              <a:pPr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618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Review</a:t>
            </a:r>
            <a:r>
              <a:rPr lang="en-US" dirty="0" smtClean="0">
                <a:solidFill>
                  <a:srgbClr val="0000FF"/>
                </a:solidFill>
              </a:rPr>
              <a:t/>
            </a:r>
            <a:br>
              <a:rPr lang="en-US" dirty="0" smtClean="0">
                <a:solidFill>
                  <a:srgbClr val="0000FF"/>
                </a:solidFill>
              </a:rPr>
            </a:br>
            <a:r>
              <a:rPr lang="en-US" dirty="0" smtClean="0"/>
              <a:t>THANK </a:t>
            </a:r>
            <a:r>
              <a:rPr lang="en-US" dirty="0"/>
              <a:t>YOU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idx="1"/>
          </p:nvPr>
        </p:nvSpPr>
        <p:spPr>
          <a:xfrm>
            <a:off x="336884" y="1792705"/>
            <a:ext cx="8229600" cy="1371600"/>
          </a:xfrm>
        </p:spPr>
        <p:txBody>
          <a:bodyPr/>
          <a:lstStyle/>
          <a:p>
            <a:pPr marL="609600" indent="-609600">
              <a:lnSpc>
                <a:spcPct val="90000"/>
              </a:lnSpc>
              <a:buFont typeface="Wingdings" charset="2"/>
              <a:buNone/>
            </a:pPr>
            <a:r>
              <a:rPr lang="en-US" altLang="ja-JP" dirty="0" smtClean="0"/>
              <a:t> 			</a:t>
            </a:r>
            <a:r>
              <a:rPr lang="ja-JP" altLang="en-US" sz="3600" dirty="0" smtClean="0"/>
              <a:t>ありがとう</a:t>
            </a:r>
            <a:r>
              <a:rPr lang="ja-JP" altLang="en-US" sz="3600" dirty="0"/>
              <a:t>　ございます。</a:t>
            </a:r>
            <a:endParaRPr lang="en-US" altLang="ja-JP" sz="3600" dirty="0" smtClean="0"/>
          </a:p>
          <a:p>
            <a:pPr marL="609600" indent="-609600">
              <a:lnSpc>
                <a:spcPct val="90000"/>
              </a:lnSpc>
              <a:buFont typeface="Wingdings" charset="2"/>
              <a:buNone/>
            </a:pPr>
            <a:r>
              <a:rPr lang="en-AU" altLang="ja-JP" dirty="0" smtClean="0">
                <a:solidFill>
                  <a:srgbClr val="FF8000"/>
                </a:solidFill>
              </a:rPr>
              <a:t>				</a:t>
            </a:r>
            <a:r>
              <a:rPr lang="en-US" dirty="0">
                <a:solidFill>
                  <a:srgbClr val="359700"/>
                </a:solidFill>
              </a:rPr>
              <a:t/>
            </a:r>
            <a:br>
              <a:rPr lang="en-US" dirty="0">
                <a:solidFill>
                  <a:srgbClr val="359700"/>
                </a:solidFill>
              </a:rPr>
            </a:br>
            <a:endParaRPr lang="en-US" altLang="ja-JP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C9F2-E8AA-9F46-9C1E-3B53B1A006C7}" type="slidenum">
              <a:rPr lang="en-AU" smtClean="0"/>
              <a:pPr/>
              <a:t>33</a:t>
            </a:fld>
            <a:endParaRPr lang="en-AU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18573" y="3872914"/>
            <a:ext cx="652838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defRPr sz="3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defRPr sz="3200">
                <a:solidFill>
                  <a:schemeClr val="tx1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defRPr sz="3200">
                <a:solidFill>
                  <a:schemeClr val="tx1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defRPr sz="3200">
                <a:solidFill>
                  <a:schemeClr val="tx1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defRPr sz="3200">
                <a:solidFill>
                  <a:schemeClr val="tx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defRPr sz="3200">
                <a:solidFill>
                  <a:schemeClr val="tx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defRPr sz="3200">
                <a:solidFill>
                  <a:schemeClr val="tx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defRPr sz="3200">
                <a:solidFill>
                  <a:schemeClr val="tx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kern="0" dirty="0" smtClean="0">
                <a:solidFill>
                  <a:srgbClr val="0000FF"/>
                </a:solidFill>
              </a:rPr>
              <a:t>New</a:t>
            </a:r>
            <a:br>
              <a:rPr lang="en-US" kern="0" dirty="0" smtClean="0">
                <a:solidFill>
                  <a:srgbClr val="0000FF"/>
                </a:solidFill>
              </a:rPr>
            </a:br>
            <a:r>
              <a:rPr lang="en-US" kern="0" dirty="0" smtClean="0"/>
              <a:t>THANK YOU </a:t>
            </a:r>
            <a:br>
              <a:rPr lang="en-US" kern="0" dirty="0" smtClean="0"/>
            </a:br>
            <a:r>
              <a:rPr lang="en-US" kern="0" dirty="0" smtClean="0"/>
              <a:t>(for the completed deed) </a:t>
            </a:r>
            <a:endParaRPr lang="en-US" kern="0" dirty="0"/>
          </a:p>
        </p:txBody>
      </p:sp>
      <p:sp>
        <p:nvSpPr>
          <p:cNvPr id="3" name="TextBox 2"/>
          <p:cNvSpPr txBox="1"/>
          <p:nvPr/>
        </p:nvSpPr>
        <p:spPr>
          <a:xfrm>
            <a:off x="2218573" y="5556081"/>
            <a:ext cx="6186309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09600" indent="-609600">
              <a:lnSpc>
                <a:spcPct val="90000"/>
              </a:lnSpc>
              <a:buFont typeface="Wingdings" charset="2"/>
              <a:buNone/>
            </a:pPr>
            <a:r>
              <a:rPr lang="ja-JP" altLang="en-US" sz="3600" dirty="0"/>
              <a:t>ありがとう　ございました。</a:t>
            </a:r>
            <a:endParaRPr lang="en-US" altLang="ja-JP" sz="3600" dirty="0"/>
          </a:p>
        </p:txBody>
      </p:sp>
    </p:spTree>
    <p:extLst>
      <p:ext uri="{BB962C8B-B14F-4D97-AF65-F5344CB8AC3E}">
        <p14:creationId xmlns:p14="http://schemas.microsoft.com/office/powerpoint/2010/main" val="171819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New</a:t>
            </a:r>
            <a:br>
              <a:rPr lang="en-US" dirty="0" smtClean="0">
                <a:solidFill>
                  <a:srgbClr val="0000FF"/>
                </a:solidFill>
              </a:rPr>
            </a:br>
            <a:r>
              <a:rPr lang="en-US" dirty="0" smtClean="0"/>
              <a:t>You are welcome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idx="1"/>
          </p:nvPr>
        </p:nvSpPr>
        <p:spPr>
          <a:xfrm>
            <a:off x="2218572" y="2755232"/>
            <a:ext cx="6468227" cy="3874168"/>
          </a:xfrm>
        </p:spPr>
        <p:txBody>
          <a:bodyPr/>
          <a:lstStyle/>
          <a:p>
            <a:pPr marL="609600" indent="-609600">
              <a:lnSpc>
                <a:spcPct val="90000"/>
              </a:lnSpc>
              <a:buFont typeface="Wingdings" charset="2"/>
              <a:buNone/>
            </a:pPr>
            <a:r>
              <a:rPr lang="ja-JP" altLang="en-US" sz="3600" smtClean="0"/>
              <a:t>どう</a:t>
            </a:r>
            <a:r>
              <a:rPr lang="ja-JP" altLang="en-US" sz="3600" dirty="0" smtClean="0"/>
              <a:t>いたしまして。</a:t>
            </a:r>
            <a:endParaRPr lang="en-US" altLang="ja-JP" sz="3600" dirty="0" smtClean="0"/>
          </a:p>
          <a:p>
            <a:pPr marL="609600" indent="-609600">
              <a:lnSpc>
                <a:spcPct val="90000"/>
              </a:lnSpc>
              <a:buFont typeface="Wingdings" charset="2"/>
              <a:buNone/>
            </a:pPr>
            <a:r>
              <a:rPr lang="en-AU" altLang="ja-JP" sz="3600" dirty="0" smtClean="0">
                <a:solidFill>
                  <a:srgbClr val="FF8000"/>
                </a:solidFill>
              </a:rPr>
              <a:t>				</a:t>
            </a:r>
            <a:endParaRPr lang="en-US" sz="3600" dirty="0" smtClean="0"/>
          </a:p>
          <a:p>
            <a:pPr marL="609600" indent="-609600" eaLnBrk="1" hangingPunct="1">
              <a:buNone/>
            </a:pPr>
            <a:r>
              <a:rPr lang="ja-JP" altLang="en-US" sz="3600" dirty="0" smtClean="0"/>
              <a:t>いいえ。</a:t>
            </a:r>
            <a:endParaRPr lang="en-US" sz="3600" dirty="0" smtClean="0"/>
          </a:p>
          <a:p>
            <a:pPr marL="609600" indent="-609600">
              <a:lnSpc>
                <a:spcPct val="90000"/>
              </a:lnSpc>
              <a:buFont typeface="Wingdings" charset="2"/>
              <a:buNone/>
            </a:pPr>
            <a:endParaRPr lang="en-US" altLang="ja-JP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C9F2-E8AA-9F46-9C1E-3B53B1A006C7}" type="slidenum">
              <a:rPr lang="en-AU" smtClean="0"/>
              <a:pPr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313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094395" y="176213"/>
            <a:ext cx="6463465" cy="1143000"/>
          </a:xfrm>
        </p:spPr>
        <p:txBody>
          <a:bodyPr/>
          <a:lstStyle/>
          <a:p>
            <a:r>
              <a:rPr lang="en-AU" dirty="0" smtClean="0">
                <a:solidFill>
                  <a:srgbClr val="FF0000"/>
                </a:solidFill>
              </a:rPr>
              <a:t>The BIG Sequence: </a:t>
            </a:r>
            <a:r>
              <a:rPr lang="en-AU" dirty="0" smtClean="0">
                <a:solidFill>
                  <a:srgbClr val="0000FF"/>
                </a:solidFill>
              </a:rPr>
              <a:t>John </a:t>
            </a:r>
            <a:r>
              <a:rPr lang="en-AU" dirty="0" smtClean="0">
                <a:solidFill>
                  <a:srgbClr val="FF0000"/>
                </a:solidFill>
              </a:rPr>
              <a:t>and </a:t>
            </a:r>
            <a:r>
              <a:rPr lang="en-AU" dirty="0" err="1" smtClean="0"/>
              <a:t>Yuuko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893" y="1481138"/>
            <a:ext cx="4590520" cy="4525963"/>
          </a:xfrm>
        </p:spPr>
        <p:txBody>
          <a:bodyPr/>
          <a:lstStyle/>
          <a:p>
            <a:pPr>
              <a:buNone/>
            </a:pPr>
            <a:r>
              <a:rPr lang="ja-JP" altLang="en-US" sz="2000" dirty="0" smtClean="0">
                <a:solidFill>
                  <a:srgbClr val="0000FF"/>
                </a:solidFill>
              </a:rPr>
              <a:t>あのう、すみません。</a:t>
            </a:r>
            <a:r>
              <a:rPr lang="en-US" altLang="ja-JP" sz="2000" dirty="0" smtClean="0">
                <a:solidFill>
                  <a:srgbClr val="24BC20"/>
                </a:solidFill>
              </a:rPr>
              <a:t>(getting attention)</a:t>
            </a:r>
          </a:p>
          <a:p>
            <a:pPr>
              <a:buNone/>
            </a:pPr>
            <a:r>
              <a:rPr lang="ja-JP" altLang="en-US" sz="2000" dirty="0" smtClean="0"/>
              <a:t>はい。</a:t>
            </a:r>
            <a:endParaRPr lang="en-US" altLang="ja-JP" sz="2000" dirty="0" smtClean="0"/>
          </a:p>
          <a:p>
            <a:pPr>
              <a:buNone/>
            </a:pPr>
            <a:r>
              <a:rPr lang="ja-JP" altLang="en-US" sz="2000" dirty="0" smtClean="0">
                <a:solidFill>
                  <a:srgbClr val="0000FF"/>
                </a:solidFill>
              </a:rPr>
              <a:t>はじめまして、</a:t>
            </a:r>
            <a:r>
              <a:rPr lang="en-AU" altLang="ja-JP" sz="2000" u="sng" dirty="0" smtClean="0">
                <a:solidFill>
                  <a:srgbClr val="0000FF"/>
                </a:solidFill>
              </a:rPr>
              <a:t>John </a:t>
            </a:r>
            <a:r>
              <a:rPr lang="ja-JP" altLang="en-US" sz="2000" dirty="0" smtClean="0">
                <a:solidFill>
                  <a:srgbClr val="0000FF"/>
                </a:solidFill>
              </a:rPr>
              <a:t>です。どうぞよろしく。</a:t>
            </a:r>
            <a:r>
              <a:rPr lang="en-US" altLang="ja-JP" sz="2000" dirty="0" smtClean="0">
                <a:solidFill>
                  <a:srgbClr val="24BC20"/>
                </a:solidFill>
              </a:rPr>
              <a:t>(introduction)</a:t>
            </a:r>
            <a:endParaRPr lang="en-AU" altLang="ja-JP" sz="2000" dirty="0" smtClean="0">
              <a:solidFill>
                <a:srgbClr val="24BC20"/>
              </a:solidFill>
            </a:endParaRPr>
          </a:p>
          <a:p>
            <a:pPr>
              <a:buNone/>
            </a:pPr>
            <a:r>
              <a:rPr lang="ja-JP" altLang="en-US" sz="2000" dirty="0" smtClean="0"/>
              <a:t>ああ、</a:t>
            </a:r>
            <a:r>
              <a:rPr lang="en-AU" altLang="ja-JP" sz="2000" u="sng" dirty="0" smtClean="0"/>
              <a:t>John</a:t>
            </a:r>
            <a:r>
              <a:rPr lang="ja-JP" altLang="en-US" sz="2000" dirty="0" smtClean="0"/>
              <a:t>さん、</a:t>
            </a:r>
            <a:r>
              <a:rPr lang="en-AU" altLang="ja-JP" sz="2000" dirty="0">
                <a:solidFill>
                  <a:srgbClr val="24BC20"/>
                </a:solidFill>
              </a:rPr>
              <a:t>(acknowledgement</a:t>
            </a:r>
            <a:r>
              <a:rPr lang="en-AU" altLang="ja-JP" sz="2000" dirty="0" smtClean="0">
                <a:solidFill>
                  <a:srgbClr val="24BC20"/>
                </a:solidFill>
              </a:rPr>
              <a:t>)</a:t>
            </a:r>
            <a:br>
              <a:rPr lang="en-AU" altLang="ja-JP" sz="2000" dirty="0" smtClean="0">
                <a:solidFill>
                  <a:srgbClr val="24BC20"/>
                </a:solidFill>
              </a:rPr>
            </a:br>
            <a:r>
              <a:rPr lang="ja-JP" altLang="en-US" sz="2000" dirty="0" smtClean="0"/>
              <a:t>どうぞよろしく。わたしは　</a:t>
            </a:r>
            <a:r>
              <a:rPr lang="en-AU" altLang="ja-JP" sz="2000" dirty="0" smtClean="0"/>
              <a:t/>
            </a:r>
            <a:br>
              <a:rPr lang="en-AU" altLang="ja-JP" sz="2000" dirty="0" smtClean="0"/>
            </a:br>
            <a:r>
              <a:rPr lang="ja-JP" altLang="en-US" sz="2000" u="sng" dirty="0" smtClean="0"/>
              <a:t>ゆうこ</a:t>
            </a:r>
            <a:r>
              <a:rPr lang="ja-JP" altLang="en-US" sz="2000" dirty="0" smtClean="0"/>
              <a:t>です。</a:t>
            </a:r>
            <a:endParaRPr lang="en-AU" altLang="ja-JP" sz="2000" dirty="0" smtClean="0"/>
          </a:p>
          <a:p>
            <a:pPr>
              <a:buNone/>
            </a:pPr>
            <a:r>
              <a:rPr lang="ja-JP" altLang="en-US" sz="2000" dirty="0" smtClean="0">
                <a:solidFill>
                  <a:srgbClr val="0000FF"/>
                </a:solidFill>
              </a:rPr>
              <a:t>ああ、</a:t>
            </a:r>
            <a:r>
              <a:rPr lang="ja-JP" altLang="en-US" sz="2000" u="sng" dirty="0" smtClean="0">
                <a:solidFill>
                  <a:srgbClr val="0000FF"/>
                </a:solidFill>
              </a:rPr>
              <a:t>ゆうこ</a:t>
            </a:r>
            <a:r>
              <a:rPr lang="ja-JP" altLang="en-US" sz="2000" dirty="0" smtClean="0">
                <a:solidFill>
                  <a:srgbClr val="0000FF"/>
                </a:solidFill>
              </a:rPr>
              <a:t>さん、どうぞよろしく。</a:t>
            </a:r>
            <a:endParaRPr lang="en-AU" altLang="ja-JP" sz="2000" dirty="0" smtClean="0">
              <a:solidFill>
                <a:srgbClr val="0000FF"/>
              </a:solidFill>
            </a:endParaRPr>
          </a:p>
          <a:p>
            <a:pPr>
              <a:buNone/>
            </a:pPr>
            <a:r>
              <a:rPr lang="ja-JP" altLang="en-US" sz="2000" dirty="0" smtClean="0">
                <a:solidFill>
                  <a:srgbClr val="0000FF"/>
                </a:solidFill>
              </a:rPr>
              <a:t>あのう、</a:t>
            </a:r>
            <a:r>
              <a:rPr lang="ja-JP" altLang="en-US" sz="2000" u="sng" dirty="0" smtClean="0">
                <a:solidFill>
                  <a:srgbClr val="0000FF"/>
                </a:solidFill>
              </a:rPr>
              <a:t>ゆうこ</a:t>
            </a:r>
            <a:r>
              <a:rPr lang="ja-JP" altLang="en-US" sz="2000" dirty="0" smtClean="0">
                <a:solidFill>
                  <a:srgbClr val="0000FF"/>
                </a:solidFill>
              </a:rPr>
              <a:t>さん、</a:t>
            </a:r>
            <a:r>
              <a:rPr lang="ja-JP" altLang="en-US" sz="2000" u="sng" dirty="0" smtClean="0">
                <a:solidFill>
                  <a:srgbClr val="0000FF"/>
                </a:solidFill>
              </a:rPr>
              <a:t>ゆうこ</a:t>
            </a:r>
            <a:r>
              <a:rPr lang="ja-JP" altLang="en-US" sz="2000" dirty="0" smtClean="0">
                <a:solidFill>
                  <a:srgbClr val="0000FF"/>
                </a:solidFill>
              </a:rPr>
              <a:t>さんは　なんねんせい　ですか。</a:t>
            </a:r>
            <a:r>
              <a:rPr lang="en-US" altLang="ja-JP" sz="2000" dirty="0" smtClean="0">
                <a:solidFill>
                  <a:srgbClr val="24BC20"/>
                </a:solidFill>
              </a:rPr>
              <a:t>(year)</a:t>
            </a:r>
          </a:p>
          <a:p>
            <a:pPr marL="0" indent="0">
              <a:buNone/>
            </a:pPr>
            <a:r>
              <a:rPr lang="ja-JP" altLang="en-US" sz="2000" u="sng" dirty="0" smtClean="0"/>
              <a:t>に</a:t>
            </a:r>
            <a:r>
              <a:rPr lang="ja-JP" altLang="en-US" sz="2000" dirty="0" smtClean="0"/>
              <a:t>ねんせいです。</a:t>
            </a:r>
            <a:endParaRPr lang="en-US" altLang="ja-JP" sz="2000" dirty="0" smtClean="0"/>
          </a:p>
          <a:p>
            <a:pPr marL="0" indent="0">
              <a:buNone/>
            </a:pPr>
            <a:r>
              <a:rPr lang="ja-JP" altLang="en-US" sz="2000" dirty="0" smtClean="0">
                <a:solidFill>
                  <a:srgbClr val="0000FF"/>
                </a:solidFill>
              </a:rPr>
              <a:t>あ、そうですか。</a:t>
            </a:r>
            <a:endParaRPr lang="en-US" altLang="ja-JP" sz="2000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AU" altLang="ja-JP" sz="2000" u="sng" dirty="0" smtClean="0"/>
              <a:t>John</a:t>
            </a:r>
            <a:r>
              <a:rPr lang="ja-JP" altLang="en-US" sz="2000" dirty="0" smtClean="0"/>
              <a:t>さんは　なんねんせい　ですか。</a:t>
            </a:r>
            <a:endParaRPr lang="en-US" altLang="ja-JP" sz="2000" dirty="0" smtClean="0"/>
          </a:p>
          <a:p>
            <a:pPr marL="0" indent="0">
              <a:buNone/>
            </a:pPr>
            <a:r>
              <a:rPr lang="ja-JP" altLang="en-US" sz="2000" u="sng" dirty="0" smtClean="0">
                <a:solidFill>
                  <a:srgbClr val="0000FF"/>
                </a:solidFill>
              </a:rPr>
              <a:t>さん</a:t>
            </a:r>
            <a:r>
              <a:rPr lang="ja-JP" altLang="en-US" sz="2000" dirty="0" smtClean="0">
                <a:solidFill>
                  <a:srgbClr val="0000FF"/>
                </a:solidFill>
              </a:rPr>
              <a:t>ねんせい　です。</a:t>
            </a:r>
            <a:endParaRPr lang="en-US" altLang="ja-JP" sz="2000" dirty="0" smtClean="0"/>
          </a:p>
          <a:p>
            <a:pPr marL="0" indent="0">
              <a:buNone/>
            </a:pPr>
            <a:endParaRPr lang="en-US" altLang="ja-JP" sz="2000" dirty="0" smtClean="0">
              <a:solidFill>
                <a:srgbClr val="0000FF"/>
              </a:solidFill>
            </a:endParaRPr>
          </a:p>
          <a:p>
            <a:endParaRPr lang="en-AU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C9F2-E8AA-9F46-9C1E-3B53B1A006C7}" type="slidenum">
              <a:rPr lang="en-AU" smtClean="0"/>
              <a:pPr/>
              <a:t>35</a:t>
            </a:fld>
            <a:endParaRPr lang="en-AU"/>
          </a:p>
        </p:txBody>
      </p:sp>
      <p:sp>
        <p:nvSpPr>
          <p:cNvPr id="9" name="Content Placeholder 8"/>
          <p:cNvSpPr>
            <a:spLocks noGrp="1"/>
          </p:cNvSpPr>
          <p:nvPr>
            <p:ph sz="half" idx="4294967295"/>
          </p:nvPr>
        </p:nvSpPr>
        <p:spPr>
          <a:xfrm>
            <a:off x="4944533" y="747713"/>
            <a:ext cx="4199467" cy="6110287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2000" dirty="0" smtClean="0"/>
              <a:t>あ、そうですか。なにがくぶ　</a:t>
            </a:r>
            <a:endParaRPr lang="en-AU" altLang="ja-JP" sz="2000" dirty="0" smtClean="0"/>
          </a:p>
          <a:p>
            <a:pPr marL="0" indent="0">
              <a:buNone/>
            </a:pPr>
            <a:r>
              <a:rPr lang="ja-JP" altLang="en-US" sz="2000" dirty="0" smtClean="0"/>
              <a:t>ですか。</a:t>
            </a:r>
            <a:r>
              <a:rPr lang="en-US" altLang="ja-JP" sz="2000" dirty="0" smtClean="0">
                <a:solidFill>
                  <a:srgbClr val="24BC20"/>
                </a:solidFill>
              </a:rPr>
              <a:t>(faculty)</a:t>
            </a:r>
          </a:p>
          <a:p>
            <a:pPr marL="0" indent="0">
              <a:buNone/>
            </a:pPr>
            <a:r>
              <a:rPr lang="ja-JP" altLang="en-US" sz="2000" u="sng" dirty="0" smtClean="0">
                <a:solidFill>
                  <a:srgbClr val="0000FF"/>
                </a:solidFill>
              </a:rPr>
              <a:t>しょうがくぶ</a:t>
            </a:r>
            <a:r>
              <a:rPr lang="ja-JP" altLang="en-US" sz="2000" dirty="0" smtClean="0">
                <a:solidFill>
                  <a:srgbClr val="0000FF"/>
                </a:solidFill>
              </a:rPr>
              <a:t>です。</a:t>
            </a:r>
            <a:endParaRPr lang="en-US" altLang="ja-JP" sz="2000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ja-JP" altLang="en-US" sz="2000" u="sng" dirty="0" smtClean="0"/>
              <a:t>しょうがくぶ</a:t>
            </a:r>
            <a:r>
              <a:rPr lang="ja-JP" altLang="en-US" sz="2000" dirty="0" smtClean="0"/>
              <a:t>ですか。</a:t>
            </a:r>
            <a:r>
              <a:rPr lang="en-AU" altLang="ja-JP" sz="2000" dirty="0" smtClean="0">
                <a:solidFill>
                  <a:srgbClr val="24BC20"/>
                </a:solidFill>
              </a:rPr>
              <a:t>(acknowledgement) </a:t>
            </a:r>
            <a:r>
              <a:rPr lang="ja-JP" altLang="en-US" sz="2000" dirty="0" smtClean="0"/>
              <a:t>せんこうは　なんですか。</a:t>
            </a:r>
            <a:r>
              <a:rPr lang="en-US" altLang="ja-JP" sz="2000" dirty="0" smtClean="0">
                <a:solidFill>
                  <a:srgbClr val="24BC20"/>
                </a:solidFill>
              </a:rPr>
              <a:t>(major)</a:t>
            </a:r>
          </a:p>
          <a:p>
            <a:pPr marL="0" indent="0">
              <a:buNone/>
            </a:pPr>
            <a:r>
              <a:rPr lang="ja-JP" altLang="en-US" sz="2000" u="sng" dirty="0" smtClean="0">
                <a:solidFill>
                  <a:srgbClr val="0000FF"/>
                </a:solidFill>
              </a:rPr>
              <a:t>けいざい</a:t>
            </a:r>
            <a:r>
              <a:rPr lang="ja-JP" altLang="en-US" sz="2000" dirty="0" smtClean="0">
                <a:solidFill>
                  <a:srgbClr val="0000FF"/>
                </a:solidFill>
              </a:rPr>
              <a:t>です。</a:t>
            </a:r>
            <a:r>
              <a:rPr lang="ja-JP" altLang="en-US" sz="2000" u="sng" dirty="0" smtClean="0">
                <a:solidFill>
                  <a:srgbClr val="0000FF"/>
                </a:solidFill>
              </a:rPr>
              <a:t>ゆうこ</a:t>
            </a:r>
            <a:r>
              <a:rPr lang="ja-JP" altLang="en-US" sz="2000" dirty="0" smtClean="0">
                <a:solidFill>
                  <a:srgbClr val="0000FF"/>
                </a:solidFill>
              </a:rPr>
              <a:t>さんは、</a:t>
            </a:r>
            <a:endParaRPr lang="en-AU" altLang="ja-JP" sz="2000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ja-JP" altLang="en-US" sz="2000" dirty="0" smtClean="0">
                <a:solidFill>
                  <a:srgbClr val="0000FF"/>
                </a:solidFill>
              </a:rPr>
              <a:t>なにがくぶですか。</a:t>
            </a:r>
            <a:endParaRPr lang="en-US" altLang="ja-JP" sz="2000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ja-JP" altLang="en-US" sz="2000" u="sng" dirty="0" smtClean="0"/>
              <a:t>ぶんがくぶ</a:t>
            </a:r>
            <a:r>
              <a:rPr lang="ja-JP" altLang="en-US" sz="2000" dirty="0" smtClean="0"/>
              <a:t>です。せんこうは　</a:t>
            </a:r>
            <a:endParaRPr lang="en-AU" altLang="ja-JP" sz="2000" dirty="0" smtClean="0"/>
          </a:p>
          <a:p>
            <a:pPr marL="0" indent="0">
              <a:buNone/>
            </a:pPr>
            <a:r>
              <a:rPr lang="ja-JP" altLang="en-US" sz="2000" u="sng" dirty="0" smtClean="0"/>
              <a:t>にほんけんきゅう</a:t>
            </a:r>
            <a:r>
              <a:rPr lang="ja-JP" altLang="en-US" sz="2000" dirty="0" smtClean="0"/>
              <a:t>です。</a:t>
            </a:r>
            <a:endParaRPr lang="en-US" altLang="ja-JP" sz="2000" dirty="0" smtClean="0"/>
          </a:p>
          <a:p>
            <a:pPr marL="0" indent="0">
              <a:buNone/>
            </a:pPr>
            <a:r>
              <a:rPr lang="ja-JP" altLang="en-US" sz="2000" dirty="0" smtClean="0">
                <a:solidFill>
                  <a:srgbClr val="0000FF"/>
                </a:solidFill>
              </a:rPr>
              <a:t>え？</a:t>
            </a:r>
            <a:r>
              <a:rPr lang="ja-JP" altLang="en-US" sz="2000" u="sng" dirty="0" smtClean="0">
                <a:solidFill>
                  <a:srgbClr val="0000FF"/>
                </a:solidFill>
              </a:rPr>
              <a:t>にほんけんきゅう</a:t>
            </a:r>
            <a:r>
              <a:rPr lang="ja-JP" altLang="en-US" sz="2000" dirty="0" smtClean="0">
                <a:solidFill>
                  <a:srgbClr val="0000FF"/>
                </a:solidFill>
              </a:rPr>
              <a:t>って　</a:t>
            </a:r>
            <a:endParaRPr lang="en-AU" altLang="ja-JP" sz="2000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ja-JP" altLang="en-US" sz="2000" dirty="0" smtClean="0">
                <a:solidFill>
                  <a:srgbClr val="0000FF"/>
                </a:solidFill>
              </a:rPr>
              <a:t>なんですか。</a:t>
            </a:r>
            <a:r>
              <a:rPr lang="en-US" altLang="ja-JP" sz="2000" dirty="0" smtClean="0">
                <a:solidFill>
                  <a:srgbClr val="24BC20"/>
                </a:solidFill>
              </a:rPr>
              <a:t>(meaning)</a:t>
            </a:r>
          </a:p>
          <a:p>
            <a:pPr marL="0" indent="0">
              <a:buNone/>
            </a:pPr>
            <a:r>
              <a:rPr lang="ja-JP" altLang="en-US" sz="2000" dirty="0" smtClean="0"/>
              <a:t>あ、</a:t>
            </a:r>
            <a:r>
              <a:rPr lang="en-US" altLang="ja-JP" sz="2000" u="sng" dirty="0" smtClean="0"/>
              <a:t>Japanese Studies</a:t>
            </a:r>
            <a:r>
              <a:rPr lang="ja-JP" altLang="en-US" sz="2000" dirty="0" smtClean="0"/>
              <a:t>です。</a:t>
            </a:r>
            <a:endParaRPr lang="en-US" altLang="ja-JP" sz="2000" dirty="0" smtClean="0"/>
          </a:p>
          <a:p>
            <a:pPr marL="0" indent="0">
              <a:buNone/>
            </a:pPr>
            <a:r>
              <a:rPr lang="ja-JP" altLang="en-US" sz="2000" dirty="0" smtClean="0">
                <a:solidFill>
                  <a:srgbClr val="0000FF"/>
                </a:solidFill>
              </a:rPr>
              <a:t>あ、そうですか。</a:t>
            </a:r>
            <a:endParaRPr lang="en-US" altLang="ja-JP" sz="2000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ja-JP" altLang="en-US" sz="2000" dirty="0" smtClean="0"/>
              <a:t>あのう、しつれいします。</a:t>
            </a:r>
            <a:endParaRPr lang="en-US" altLang="ja-JP" sz="2000" dirty="0" smtClean="0"/>
          </a:p>
          <a:p>
            <a:pPr marL="0" indent="0">
              <a:buNone/>
            </a:pPr>
            <a:r>
              <a:rPr lang="ja-JP" altLang="en-US" sz="2000" dirty="0" smtClean="0">
                <a:solidFill>
                  <a:srgbClr val="0000FF"/>
                </a:solidFill>
              </a:rPr>
              <a:t>あ、はい。じゃあ、また。</a:t>
            </a:r>
            <a:endParaRPr lang="en-AU" sz="2000" dirty="0"/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4718756" y="909638"/>
            <a:ext cx="11288" cy="58118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8573" y="168804"/>
            <a:ext cx="6463465" cy="1143000"/>
          </a:xfrm>
        </p:spPr>
        <p:txBody>
          <a:bodyPr/>
          <a:lstStyle/>
          <a:p>
            <a:r>
              <a:rPr lang="ja-JP" altLang="en-US" dirty="0" smtClean="0"/>
              <a:t>けい</a:t>
            </a:r>
            <a:r>
              <a:rPr lang="en-AU" dirty="0" smtClean="0"/>
              <a:t> and Christina: </a:t>
            </a:r>
            <a:br>
              <a:rPr lang="en-AU" dirty="0" smtClean="0"/>
            </a:br>
            <a:r>
              <a:rPr lang="en-AU" dirty="0" smtClean="0">
                <a:solidFill>
                  <a:srgbClr val="FF1CE5"/>
                </a:solidFill>
              </a:rPr>
              <a:t>Episode 1:</a:t>
            </a:r>
            <a:r>
              <a:rPr lang="en-AU" altLang="ja-JP" dirty="0" smtClean="0">
                <a:solidFill>
                  <a:srgbClr val="FF1CE5"/>
                </a:solidFill>
              </a:rPr>
              <a:t> Christina meets Kei</a:t>
            </a:r>
            <a:endParaRPr lang="en-US" dirty="0" smtClean="0">
              <a:solidFill>
                <a:srgbClr val="FF1CE5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C9F2-E8AA-9F46-9C1E-3B53B1A006C7}" type="slidenum">
              <a:rPr lang="en-AU" smtClean="0"/>
              <a:pPr/>
              <a:t>36</a:t>
            </a:fld>
            <a:endParaRPr lang="en-AU"/>
          </a:p>
        </p:txBody>
      </p:sp>
      <p:sp>
        <p:nvSpPr>
          <p:cNvPr id="113667" name="Content Placeholder 2"/>
          <p:cNvSpPr>
            <a:spLocks noGrp="1"/>
          </p:cNvSpPr>
          <p:nvPr>
            <p:ph idx="1"/>
          </p:nvPr>
        </p:nvSpPr>
        <p:spPr>
          <a:xfrm>
            <a:off x="455613" y="1439333"/>
            <a:ext cx="8226425" cy="4525963"/>
          </a:xfrm>
        </p:spPr>
        <p:txBody>
          <a:bodyPr/>
          <a:lstStyle/>
          <a:p>
            <a:pPr marL="0" indent="0">
              <a:buNone/>
            </a:pPr>
            <a:r>
              <a:rPr lang="en-AU" altLang="ja-JP" dirty="0" smtClean="0"/>
              <a:t>Christina is a student at UNSW and she spots </a:t>
            </a:r>
            <a:r>
              <a:rPr lang="en-AU" altLang="ja-JP" dirty="0"/>
              <a:t>a </a:t>
            </a:r>
            <a:r>
              <a:rPr lang="en-AU" altLang="ja-JP" dirty="0" smtClean="0"/>
              <a:t>Japanese boy </a:t>
            </a:r>
            <a:r>
              <a:rPr lang="en-AU" altLang="ja-JP" smtClean="0"/>
              <a:t>while waiting to buy coffee. </a:t>
            </a:r>
            <a:r>
              <a:rPr lang="en-AU" altLang="ja-JP" dirty="0" smtClean="0"/>
              <a:t>They start a conversation.</a:t>
            </a:r>
          </a:p>
          <a:p>
            <a:endParaRPr lang="en-AU" altLang="ja-JP" dirty="0" smtClean="0"/>
          </a:p>
          <a:p>
            <a:r>
              <a:rPr lang="ja-JP" altLang="ja-JP" dirty="0" smtClean="0"/>
              <a:t>ぼく</a:t>
            </a:r>
            <a:r>
              <a:rPr lang="en-US" altLang="ja-JP" dirty="0" smtClean="0"/>
              <a:t>: </a:t>
            </a:r>
            <a:r>
              <a:rPr lang="en-US" altLang="ja-JP" dirty="0"/>
              <a:t>“I” usually used by males (informal</a:t>
            </a:r>
            <a:r>
              <a:rPr lang="en-US" altLang="ja-JP" dirty="0" smtClean="0"/>
              <a:t>)</a:t>
            </a:r>
            <a:endParaRPr lang="en-AU" altLang="ja-JP" dirty="0"/>
          </a:p>
          <a:p>
            <a:r>
              <a:rPr lang="ja-JP" altLang="en-US" dirty="0" smtClean="0"/>
              <a:t>けい</a:t>
            </a:r>
            <a:r>
              <a:rPr lang="ja-JP" altLang="ja-JP" dirty="0" smtClean="0"/>
              <a:t>って</a:t>
            </a:r>
            <a:r>
              <a:rPr lang="ja-JP" altLang="ja-JP" dirty="0"/>
              <a:t>　</a:t>
            </a:r>
            <a:r>
              <a:rPr lang="ja-JP" altLang="ja-JP" dirty="0" smtClean="0"/>
              <a:t>よんで</a:t>
            </a:r>
            <a:r>
              <a:rPr lang="ja-JP" altLang="en-US" dirty="0" smtClean="0"/>
              <a:t>ください</a:t>
            </a:r>
            <a:r>
              <a:rPr lang="ja-JP" altLang="ja-JP" dirty="0"/>
              <a:t>　</a:t>
            </a:r>
            <a:r>
              <a:rPr lang="en-US" altLang="ja-JP" dirty="0" smtClean="0"/>
              <a:t>:  Please call </a:t>
            </a:r>
            <a:r>
              <a:rPr lang="en-US" altLang="ja-JP" dirty="0"/>
              <a:t>me </a:t>
            </a:r>
            <a:r>
              <a:rPr lang="en-US" altLang="ja-JP" dirty="0" smtClean="0"/>
              <a:t>Kei.</a:t>
            </a:r>
            <a:endParaRPr lang="en-AU" altLang="ja-JP" dirty="0"/>
          </a:p>
          <a:p>
            <a:r>
              <a:rPr lang="ja-JP" altLang="ja-JP" dirty="0"/>
              <a:t>もういちど　</a:t>
            </a:r>
            <a:r>
              <a:rPr lang="ja-JP" altLang="ja-JP" dirty="0" smtClean="0"/>
              <a:t>いって</a:t>
            </a:r>
            <a:r>
              <a:rPr lang="ja-JP" altLang="en-US" dirty="0" smtClean="0"/>
              <a:t>ください</a:t>
            </a:r>
            <a:r>
              <a:rPr lang="ja-JP" altLang="ja-JP" dirty="0" smtClean="0"/>
              <a:t>：</a:t>
            </a:r>
            <a:r>
              <a:rPr lang="en-US" altLang="ja-JP" dirty="0"/>
              <a:t>Please say it one more time</a:t>
            </a:r>
            <a:r>
              <a:rPr lang="en-US" altLang="ja-JP" dirty="0" smtClean="0"/>
              <a:t>.</a:t>
            </a:r>
          </a:p>
          <a:p>
            <a:r>
              <a:rPr lang="ja-JP" altLang="en-US" dirty="0" smtClean="0"/>
              <a:t>くまモン：</a:t>
            </a:r>
            <a:r>
              <a:rPr lang="en-AU" altLang="ja-JP" dirty="0" smtClean="0"/>
              <a:t>A mascot of Kumamoto    </a:t>
            </a:r>
            <a:r>
              <a:rPr lang="ja-JP" altLang="en-US" dirty="0" smtClean="0"/>
              <a:t>➡️</a:t>
            </a:r>
            <a:endParaRPr lang="en-US" altLang="ja-JP" dirty="0" smtClean="0"/>
          </a:p>
          <a:p>
            <a:r>
              <a:rPr lang="ja-JP" altLang="en-US" dirty="0"/>
              <a:t>ともだち：</a:t>
            </a:r>
            <a:r>
              <a:rPr lang="en-AU" dirty="0"/>
              <a:t> friend</a:t>
            </a:r>
            <a:r>
              <a:rPr lang="en-US" dirty="0"/>
              <a:t> </a:t>
            </a:r>
            <a:endParaRPr lang="en-US" altLang="ja-JP" dirty="0" smtClean="0"/>
          </a:p>
          <a:p>
            <a:r>
              <a:rPr lang="ja-JP" altLang="en-US" dirty="0" smtClean="0"/>
              <a:t>また</a:t>
            </a:r>
            <a:r>
              <a:rPr lang="ja-JP" altLang="en-US" dirty="0"/>
              <a:t>ね：</a:t>
            </a:r>
            <a:r>
              <a:rPr lang="en-AU" dirty="0"/>
              <a:t>”see you”, a variation </a:t>
            </a:r>
            <a:r>
              <a:rPr lang="en-AU" dirty="0" smtClean="0"/>
              <a:t>of </a:t>
            </a:r>
            <a:br>
              <a:rPr lang="en-AU" dirty="0" smtClean="0"/>
            </a:br>
            <a:r>
              <a:rPr lang="ja-JP" altLang="en-US" dirty="0" smtClean="0"/>
              <a:t>じゃあまた</a:t>
            </a:r>
            <a:r>
              <a:rPr lang="en-US" altLang="ja-JP" dirty="0" smtClean="0"/>
              <a:t> used among friends</a:t>
            </a:r>
            <a:endParaRPr lang="en-AU" altLang="ja-JP" dirty="0"/>
          </a:p>
          <a:p>
            <a:endParaRPr lang="en-AU" dirty="0"/>
          </a:p>
          <a:p>
            <a:endParaRPr lang="en-AU" dirty="0" smtClean="0"/>
          </a:p>
          <a:p>
            <a:endParaRPr lang="en-AU" dirty="0" smtClean="0"/>
          </a:p>
          <a:p>
            <a:endParaRPr lang="en-AU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622" y="4429323"/>
            <a:ext cx="3223081" cy="240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1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081" y="922916"/>
            <a:ext cx="8229600" cy="4202755"/>
          </a:xfrm>
        </p:spPr>
        <p:txBody>
          <a:bodyPr/>
          <a:lstStyle/>
          <a:p>
            <a:r>
              <a:rPr lang="en-US" dirty="0" smtClean="0"/>
              <a:t>Before the Tutorial and Seminar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b="1" dirty="0" smtClean="0">
                <a:solidFill>
                  <a:srgbClr val="0000FF"/>
                </a:solidFill>
              </a:rPr>
              <a:t>Review </a:t>
            </a:r>
            <a:r>
              <a:rPr lang="en-US" sz="2400" b="1" dirty="0">
                <a:solidFill>
                  <a:srgbClr val="0000FF"/>
                </a:solidFill>
              </a:rPr>
              <a:t>the lecture </a:t>
            </a:r>
            <a:r>
              <a:rPr lang="en-US" sz="2400" b="1" dirty="0" smtClean="0">
                <a:solidFill>
                  <a:srgbClr val="0000FF"/>
                </a:solidFill>
              </a:rPr>
              <a:t>materials,</a:t>
            </a:r>
            <a:br>
              <a:rPr lang="en-US" sz="2400" b="1" dirty="0" smtClean="0">
                <a:solidFill>
                  <a:srgbClr val="0000FF"/>
                </a:solidFill>
              </a:rPr>
            </a:br>
            <a:r>
              <a:rPr lang="en-US" sz="2400" b="1" dirty="0" smtClean="0">
                <a:solidFill>
                  <a:srgbClr val="0000FF"/>
                </a:solidFill>
              </a:rPr>
              <a:t>do your </a:t>
            </a:r>
            <a:r>
              <a:rPr lang="ja-JP" altLang="en-US" sz="2400" b="1" dirty="0" smtClean="0">
                <a:solidFill>
                  <a:srgbClr val="0000FF"/>
                </a:solidFill>
              </a:rPr>
              <a:t>しゅくだい</a:t>
            </a:r>
            <a:r>
              <a:rPr lang="en-US" altLang="ja-JP" sz="2400" b="1" dirty="0" smtClean="0">
                <a:solidFill>
                  <a:srgbClr val="0000FF"/>
                </a:solidFill>
              </a:rPr>
              <a:t>,</a:t>
            </a:r>
            <a:r>
              <a:rPr lang="en-US" sz="2400" b="1" dirty="0" smtClean="0">
                <a:solidFill>
                  <a:srgbClr val="0000FF"/>
                </a:solidFill>
              </a:rPr>
              <a:t> and</a:t>
            </a:r>
            <a:br>
              <a:rPr lang="en-US" sz="2400" b="1" dirty="0" smtClean="0">
                <a:solidFill>
                  <a:srgbClr val="0000FF"/>
                </a:solidFill>
              </a:rPr>
            </a:br>
            <a:r>
              <a:rPr lang="en-US" sz="2400" b="1" dirty="0" smtClean="0">
                <a:solidFill>
                  <a:srgbClr val="0000FF"/>
                </a:solidFill>
              </a:rPr>
              <a:t>Learn to be able to read </a:t>
            </a:r>
            <a:r>
              <a:rPr lang="ja-JP" altLang="en-US" sz="2400" b="1" dirty="0" smtClean="0">
                <a:solidFill>
                  <a:srgbClr val="0000FF"/>
                </a:solidFill>
              </a:rPr>
              <a:t>ひらがな</a:t>
            </a:r>
            <a:r>
              <a:rPr lang="en-AU" altLang="ja-JP" sz="2400" b="1" dirty="0" smtClean="0">
                <a:solidFill>
                  <a:srgbClr val="0000FF"/>
                </a:solidFill>
              </a:rPr>
              <a:t/>
            </a:r>
            <a:br>
              <a:rPr lang="en-AU" altLang="ja-JP" sz="2400" b="1" dirty="0" smtClean="0">
                <a:solidFill>
                  <a:srgbClr val="0000FF"/>
                </a:solidFill>
              </a:rPr>
            </a:br>
            <a:r>
              <a:rPr lang="en-AU" altLang="ja-JP" sz="2400" b="1" dirty="0" smtClean="0">
                <a:solidFill>
                  <a:srgbClr val="0000FF"/>
                </a:solidFill>
              </a:rPr>
              <a:t/>
            </a:r>
            <a:br>
              <a:rPr lang="en-AU" altLang="ja-JP" sz="2400" b="1" dirty="0" smtClean="0">
                <a:solidFill>
                  <a:srgbClr val="0000FF"/>
                </a:solidFill>
              </a:rPr>
            </a:br>
            <a:r>
              <a:rPr lang="en-AU" altLang="ja-JP" sz="4000" b="1" dirty="0" smtClean="0">
                <a:solidFill>
                  <a:srgbClr val="FF0000"/>
                </a:solidFill>
              </a:rPr>
              <a:t>Caution!  </a:t>
            </a:r>
            <a:r>
              <a:rPr lang="ja-JP" altLang="en-US" sz="4000" b="1" dirty="0" smtClean="0">
                <a:solidFill>
                  <a:srgbClr val="FF0000"/>
                </a:solidFill>
              </a:rPr>
              <a:t>ひらがな　</a:t>
            </a:r>
            <a:r>
              <a:rPr lang="en-AU" altLang="ja-JP" sz="4000" b="1" dirty="0" smtClean="0">
                <a:solidFill>
                  <a:srgbClr val="FF0000"/>
                </a:solidFill>
              </a:rPr>
              <a:t>dictation test in Week 4!!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57795-53E1-6048-AD30-AF58E8E65D34}" type="slidenum">
              <a:rPr lang="en-AU" smtClean="0"/>
              <a:pPr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475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ja-JP" altLang="en-US" sz="4000" dirty="0" smtClean="0"/>
              <a:t>じゃあ、また　らいしゅう。</a:t>
            </a:r>
            <a:r>
              <a:rPr lang="en-US" altLang="ja-JP" sz="4000" dirty="0" smtClean="0"/>
              <a:t>   	</a:t>
            </a:r>
          </a:p>
          <a:p>
            <a:pPr>
              <a:buNone/>
            </a:pPr>
            <a:endParaRPr lang="en-US" altLang="ja-JP" sz="4000" dirty="0" smtClean="0"/>
          </a:p>
          <a:p>
            <a:pPr>
              <a:buNone/>
            </a:pPr>
            <a:r>
              <a:rPr lang="ja-JP" altLang="en-US" sz="4000" dirty="0" smtClean="0">
                <a:solidFill>
                  <a:srgbClr val="FF0000"/>
                </a:solidFill>
              </a:rPr>
              <a:t>ありがとうございました。</a:t>
            </a:r>
            <a:r>
              <a:rPr lang="ja-JP" altLang="en-US" sz="4000" dirty="0" smtClean="0"/>
              <a:t>　</a:t>
            </a:r>
            <a:endParaRPr lang="ja-JP" alt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C9F2-E8AA-9F46-9C1E-3B53B1A006C7}" type="slidenum">
              <a:rPr lang="en-AU" smtClean="0"/>
              <a:pPr/>
              <a:t>38</a:t>
            </a:fld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29" y="0"/>
            <a:ext cx="6722609" cy="1143000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JAPAN NEWS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5612" y="1431131"/>
            <a:ext cx="8226425" cy="4525963"/>
          </a:xfrm>
        </p:spPr>
        <p:txBody>
          <a:bodyPr/>
          <a:lstStyle/>
          <a:p>
            <a:r>
              <a:rPr lang="en-US" altLang="ja-JP" dirty="0">
                <a:hlinkClick r:id="rId2"/>
              </a:rPr>
              <a:t>http://support-our-kids.org/about</a:t>
            </a:r>
            <a:r>
              <a:rPr lang="en-US" altLang="ja-JP" dirty="0" smtClean="0">
                <a:hlinkClick r:id="rId2"/>
              </a:rPr>
              <a:t>/</a:t>
            </a:r>
            <a:endParaRPr lang="en-US" altLang="ja-JP" dirty="0" smtClean="0"/>
          </a:p>
          <a:p>
            <a:r>
              <a:rPr lang="en-US" dirty="0" smtClean="0"/>
              <a:t>March 11, 2011: </a:t>
            </a:r>
            <a:r>
              <a:rPr lang="en-US" b="1" dirty="0"/>
              <a:t>The East Japan Great Earthquake</a:t>
            </a:r>
            <a:r>
              <a:rPr lang="en-US" b="1" dirty="0" smtClean="0"/>
              <a:t>, Tsunami and Nuclear Disaster</a:t>
            </a:r>
          </a:p>
          <a:p>
            <a:r>
              <a:rPr lang="en-US" dirty="0" smtClean="0"/>
              <a:t>Magnitude 9.0, Tsunami 40.1m, Fukushima Daiichi Meltdown</a:t>
            </a:r>
          </a:p>
          <a:p>
            <a:r>
              <a:rPr lang="en-US" dirty="0" smtClean="0"/>
              <a:t>As of December 9, 201</a:t>
            </a:r>
            <a:r>
              <a:rPr lang="en-US" altLang="ja-JP" dirty="0" smtClean="0"/>
              <a:t>6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Dead 15,893 + missing 2,556 across twenty prefectures</a:t>
            </a:r>
            <a:br>
              <a:rPr lang="en-US" dirty="0" smtClean="0"/>
            </a:br>
            <a:r>
              <a:rPr lang="en-US" dirty="0" smtClean="0"/>
              <a:t>Destroyed or damaged houses and buildings </a:t>
            </a:r>
            <a:r>
              <a:rPr lang="en-US" altLang="ja-JP" dirty="0" smtClean="0"/>
              <a:t>399</a:t>
            </a:r>
            <a:r>
              <a:rPr lang="en-AU" altLang="ja-JP" dirty="0"/>
              <a:t>,</a:t>
            </a:r>
            <a:r>
              <a:rPr lang="en-US" altLang="ja-JP" dirty="0" smtClean="0"/>
              <a:t>932</a:t>
            </a:r>
            <a:endParaRPr lang="en-US" dirty="0"/>
          </a:p>
          <a:p>
            <a:r>
              <a:rPr lang="en-US" dirty="0" smtClean="0"/>
              <a:t>As of February 13, 201</a:t>
            </a:r>
            <a:r>
              <a:rPr lang="en-US" dirty="0"/>
              <a:t>7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123,168 people are still in shelters or alternate housing.  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Six years on, the recovery effort continues.</a:t>
            </a:r>
          </a:p>
          <a:p>
            <a:endParaRPr lang="en-US" sz="20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C9F2-E8AA-9F46-9C1E-3B53B1A006C7}" type="slidenum">
              <a:rPr lang="en-AU" smtClean="0"/>
              <a:pPr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164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29" y="0"/>
            <a:ext cx="6722609" cy="1143000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JAPAN NEWS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5612" y="1431131"/>
            <a:ext cx="8226425" cy="4525963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  <a:hlinkClick r:id="rId2"/>
              </a:rPr>
              <a:t>https://www.youtube.com/watch?v=sGdx9EaMXqA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rgbClr val="0000FF"/>
                </a:solidFill>
              </a:rPr>
              <a:t>C/N p.1</a:t>
            </a:r>
          </a:p>
          <a:p>
            <a:r>
              <a:rPr lang="ja-JP" altLang="en-US" sz="2000" dirty="0" smtClean="0"/>
              <a:t>はな　は　さく</a:t>
            </a:r>
            <a:endParaRPr lang="en-US" altLang="ja-JP" sz="2000" dirty="0" smtClean="0"/>
          </a:p>
          <a:p>
            <a:r>
              <a:rPr lang="ja-JP" altLang="en-US" sz="2000" dirty="0" smtClean="0"/>
              <a:t>はにゅう　ゆづる</a:t>
            </a:r>
            <a:endParaRPr lang="en-US" sz="20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C9F2-E8AA-9F46-9C1E-3B53B1A006C7}" type="slidenum">
              <a:rPr lang="en-AU" smtClean="0"/>
              <a:pPr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21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28622" y="1576740"/>
            <a:ext cx="8086756" cy="54349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 smtClean="0">
                <a:cs typeface="Calibri" pitchFamily="34" charset="0"/>
              </a:rPr>
              <a:t>An annual fundraiser commemorating the March 11, 2011 anniversary of the Great East Japan Earthquake.</a:t>
            </a:r>
          </a:p>
          <a:p>
            <a:r>
              <a:rPr lang="en-US" b="1" dirty="0" smtClean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Come show your support by buying a bento box! </a:t>
            </a:r>
            <a:br>
              <a:rPr lang="en-US" b="1" dirty="0" smtClean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</a:br>
            <a:r>
              <a:rPr lang="en-US" b="1" dirty="0" smtClean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All proceeds go to charity!</a:t>
            </a:r>
            <a:endParaRPr lang="en-AU" b="1" dirty="0" smtClean="0">
              <a:solidFill>
                <a:srgbClr val="0000FF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AU" b="1" dirty="0" smtClean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Date: 	</a:t>
            </a:r>
            <a:r>
              <a:rPr lang="en-AU" sz="4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Today!!  </a:t>
            </a:r>
            <a:r>
              <a:rPr lang="en-AU" b="1" dirty="0" smtClean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@ </a:t>
            </a:r>
            <a:r>
              <a:rPr lang="en-US" b="1" dirty="0" smtClean="0">
                <a:solidFill>
                  <a:srgbClr val="FF1CE5"/>
                </a:solidFill>
                <a:latin typeface="Calibri" pitchFamily="34" charset="0"/>
                <a:cs typeface="Calibri" pitchFamily="34" charset="0"/>
              </a:rPr>
              <a:t>12:00am – 4:00pm????</a:t>
            </a:r>
          </a:p>
          <a:p>
            <a:r>
              <a:rPr lang="en-AU" b="1" dirty="0" smtClean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Where: 	Outside main library</a:t>
            </a:r>
          </a:p>
          <a:p>
            <a:r>
              <a:rPr lang="en-AU" b="1" dirty="0" smtClean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Price: 	</a:t>
            </a:r>
            <a:endParaRPr lang="en-AU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" name="Picture 5" descr="C:\Users\Ray\Desktop\Big Bento 2015\bento-gochuumon-wa-usagi-desu-ka-04 cut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1406" y="4818854"/>
            <a:ext cx="2428924" cy="196405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2978"/>
            <a:ext cx="9144000" cy="868370"/>
          </a:xfrm>
        </p:spPr>
        <p:txBody>
          <a:bodyPr>
            <a:normAutofit/>
          </a:bodyPr>
          <a:lstStyle/>
          <a:p>
            <a:pPr algn="ctr"/>
            <a:r>
              <a:rPr lang="en-AU" sz="50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Big Bento Lunch</a:t>
            </a:r>
            <a:endParaRPr lang="en-AU" sz="50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052" name="Picture 4" descr="C:\Users\Ray\Desktop\Big Bento 2015\bento-noragami-04 cut.p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53517" y="102978"/>
            <a:ext cx="2045621" cy="14240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936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4720" y="0"/>
            <a:ext cx="6037318" cy="1143000"/>
          </a:xfrm>
        </p:spPr>
        <p:txBody>
          <a:bodyPr/>
          <a:lstStyle/>
          <a:p>
            <a:pPr eaLnBrk="1" hangingPunct="1"/>
            <a:r>
              <a:rPr lang="ja-JP" altLang="en-US" dirty="0" smtClean="0"/>
              <a:t>ひらがな　の　れんしゅう</a:t>
            </a:r>
            <a:endParaRPr lang="en-US" dirty="0" smtClean="0"/>
          </a:p>
        </p:txBody>
      </p:sp>
      <p:sp>
        <p:nvSpPr>
          <p:cNvPr id="2048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 smtClean="0"/>
              <a:t>1.</a:t>
            </a:r>
          </a:p>
          <a:p>
            <a:pPr eaLnBrk="1" hangingPunct="1">
              <a:buFont typeface="Wingdings" charset="2"/>
              <a:buNone/>
            </a:pPr>
            <a:endParaRPr lang="en-US" smtClean="0"/>
          </a:p>
          <a:p>
            <a:pPr eaLnBrk="1" hangingPunct="1">
              <a:buFont typeface="Wingdings" charset="2"/>
              <a:buNone/>
            </a:pPr>
            <a:endParaRPr lang="en-US" smtClean="0"/>
          </a:p>
          <a:p>
            <a:pPr eaLnBrk="1" hangingPunct="1">
              <a:buFont typeface="Wingdings" charset="2"/>
              <a:buNone/>
            </a:pPr>
            <a:endParaRPr lang="en-US" smtClean="0"/>
          </a:p>
          <a:p>
            <a:pPr eaLnBrk="1" hangingPunct="1">
              <a:buFont typeface="Wingdings" charset="2"/>
              <a:buNone/>
            </a:pPr>
            <a:endParaRPr lang="en-US" smtClean="0"/>
          </a:p>
          <a:p>
            <a:pPr eaLnBrk="1" hangingPunct="1">
              <a:buFont typeface="Wingdings" charset="2"/>
              <a:buNone/>
            </a:pPr>
            <a:r>
              <a:rPr lang="en-US" smtClean="0"/>
              <a:t>2.</a:t>
            </a:r>
          </a:p>
        </p:txBody>
      </p:sp>
      <p:sp>
        <p:nvSpPr>
          <p:cNvPr id="20484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 smtClean="0"/>
              <a:t>3.</a:t>
            </a:r>
          </a:p>
          <a:p>
            <a:pPr eaLnBrk="1" hangingPunct="1">
              <a:buFont typeface="Wingdings" charset="2"/>
              <a:buNone/>
            </a:pPr>
            <a:endParaRPr lang="en-US" smtClean="0"/>
          </a:p>
          <a:p>
            <a:pPr eaLnBrk="1" hangingPunct="1">
              <a:buFont typeface="Wingdings" charset="2"/>
              <a:buNone/>
            </a:pPr>
            <a:endParaRPr lang="en-US" smtClean="0"/>
          </a:p>
          <a:p>
            <a:pPr eaLnBrk="1" hangingPunct="1">
              <a:buFont typeface="Wingdings" charset="2"/>
              <a:buNone/>
            </a:pPr>
            <a:endParaRPr lang="en-US" smtClean="0"/>
          </a:p>
          <a:p>
            <a:pPr eaLnBrk="1" hangingPunct="1">
              <a:buFont typeface="Wingdings" charset="2"/>
              <a:buNone/>
            </a:pPr>
            <a:endParaRPr lang="en-US" smtClean="0"/>
          </a:p>
          <a:p>
            <a:pPr eaLnBrk="1" hangingPunct="1">
              <a:buFont typeface="Wingdings" charset="2"/>
              <a:buNone/>
            </a:pPr>
            <a:r>
              <a:rPr lang="en-US" smtClean="0"/>
              <a:t>4.</a:t>
            </a:r>
          </a:p>
        </p:txBody>
      </p:sp>
      <p:pic>
        <p:nvPicPr>
          <p:cNvPr id="20485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447800"/>
            <a:ext cx="3200400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7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05400" y="1447800"/>
            <a:ext cx="3200400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AutoShape 2" descr="mage result for 日本の看板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25" y="4131468"/>
            <a:ext cx="3178175" cy="23836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4131468"/>
            <a:ext cx="3296653" cy="247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63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9747" y="0"/>
            <a:ext cx="6458424" cy="1143000"/>
          </a:xfrm>
        </p:spPr>
        <p:txBody>
          <a:bodyPr/>
          <a:lstStyle/>
          <a:p>
            <a:pPr eaLnBrk="1" hangingPunct="1"/>
            <a:r>
              <a:rPr lang="ja-JP" altLang="en-US" dirty="0" smtClean="0"/>
              <a:t>ひらがな　の　れんしゅう</a:t>
            </a:r>
            <a:endParaRPr lang="en-US" dirty="0" smtClean="0"/>
          </a:p>
        </p:txBody>
      </p:sp>
      <p:sp>
        <p:nvSpPr>
          <p:cNvPr id="22531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 dirty="0" smtClean="0"/>
              <a:t>1.</a:t>
            </a:r>
          </a:p>
          <a:p>
            <a:pPr eaLnBrk="1" hangingPunct="1">
              <a:buFont typeface="Wingdings" charset="2"/>
              <a:buNone/>
            </a:pPr>
            <a:endParaRPr lang="en-US" dirty="0" smtClean="0"/>
          </a:p>
          <a:p>
            <a:pPr eaLnBrk="1" hangingPunct="1">
              <a:buFont typeface="Wingdings" charset="2"/>
              <a:buNone/>
            </a:pPr>
            <a:endParaRPr lang="en-US" dirty="0" smtClean="0"/>
          </a:p>
          <a:p>
            <a:pPr eaLnBrk="1" hangingPunct="1">
              <a:buFont typeface="Wingdings" charset="2"/>
              <a:buNone/>
            </a:pPr>
            <a:endParaRPr lang="en-US" dirty="0" smtClean="0"/>
          </a:p>
          <a:p>
            <a:pPr eaLnBrk="1" hangingPunct="1">
              <a:buFont typeface="Wingdings" charset="2"/>
              <a:buNone/>
            </a:pPr>
            <a:endParaRPr lang="en-US" dirty="0" smtClean="0"/>
          </a:p>
          <a:p>
            <a:pPr eaLnBrk="1" hangingPunct="1">
              <a:buFont typeface="Wingdings" charset="2"/>
              <a:buNone/>
            </a:pPr>
            <a:r>
              <a:rPr lang="en-US" altLang="ja-JP" dirty="0" smtClean="0"/>
              <a:t>2.</a:t>
            </a:r>
            <a:endParaRPr lang="en-US" dirty="0" smtClean="0"/>
          </a:p>
        </p:txBody>
      </p:sp>
      <p:sp>
        <p:nvSpPr>
          <p:cNvPr id="22532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 smtClean="0"/>
              <a:t>3.</a:t>
            </a:r>
          </a:p>
          <a:p>
            <a:pPr eaLnBrk="1" hangingPunct="1">
              <a:buFont typeface="Wingdings" charset="2"/>
              <a:buNone/>
            </a:pPr>
            <a:endParaRPr lang="en-US" smtClean="0"/>
          </a:p>
          <a:p>
            <a:pPr eaLnBrk="1" hangingPunct="1">
              <a:buFont typeface="Wingdings" charset="2"/>
              <a:buNone/>
            </a:pPr>
            <a:endParaRPr lang="en-US" smtClean="0"/>
          </a:p>
          <a:p>
            <a:pPr eaLnBrk="1" hangingPunct="1">
              <a:buFont typeface="Wingdings" charset="2"/>
              <a:buNone/>
            </a:pPr>
            <a:endParaRPr lang="en-US" smtClean="0"/>
          </a:p>
          <a:p>
            <a:pPr eaLnBrk="1" hangingPunct="1">
              <a:buFont typeface="Wingdings" charset="2"/>
              <a:buNone/>
            </a:pPr>
            <a:endParaRPr lang="en-US" smtClean="0"/>
          </a:p>
          <a:p>
            <a:pPr eaLnBrk="1" hangingPunct="1">
              <a:buFont typeface="Wingdings" charset="2"/>
              <a:buNone/>
            </a:pPr>
            <a:r>
              <a:rPr lang="en-US" smtClean="0"/>
              <a:t>4.</a:t>
            </a:r>
          </a:p>
        </p:txBody>
      </p:sp>
      <p:pic>
        <p:nvPicPr>
          <p:cNvPr id="22533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466850"/>
            <a:ext cx="3200400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4114800"/>
            <a:ext cx="3200400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1466850"/>
            <a:ext cx="3803998" cy="2457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4114800"/>
            <a:ext cx="3196389" cy="239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48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8875" y="0"/>
            <a:ext cx="2011680" cy="1143000"/>
          </a:xfrm>
        </p:spPr>
        <p:txBody>
          <a:bodyPr/>
          <a:lstStyle/>
          <a:p>
            <a:r>
              <a:rPr lang="en-AU" dirty="0" smtClean="0">
                <a:solidFill>
                  <a:srgbClr val="FF0000"/>
                </a:solidFill>
              </a:rPr>
              <a:t>Review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444" y="1874837"/>
            <a:ext cx="2217149" cy="48466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>
                <a:solidFill>
                  <a:srgbClr val="0000FF"/>
                </a:solidFill>
              </a:rPr>
              <a:t>John</a:t>
            </a:r>
            <a:r>
              <a:rPr lang="en-US" sz="2000" dirty="0" smtClean="0"/>
              <a:t> and </a:t>
            </a:r>
            <a:r>
              <a:rPr lang="en-US" sz="2000" dirty="0" err="1" smtClean="0"/>
              <a:t>Yuuko</a:t>
            </a:r>
            <a:endParaRPr lang="en-US" sz="2000" dirty="0"/>
          </a:p>
          <a:p>
            <a:pPr marL="457200" indent="-457200">
              <a:buAutoNum type="arabicParenR"/>
            </a:pPr>
            <a:r>
              <a:rPr lang="en-US" sz="2000" dirty="0" smtClean="0"/>
              <a:t>Get attention</a:t>
            </a:r>
          </a:p>
          <a:p>
            <a:pPr marL="457200" indent="-457200">
              <a:buAutoNum type="arabicParenR"/>
            </a:pPr>
            <a:r>
              <a:rPr lang="en-US" sz="2000" dirty="0" smtClean="0"/>
              <a:t>Respond</a:t>
            </a:r>
          </a:p>
          <a:p>
            <a:pPr marL="457200" indent="-457200">
              <a:buAutoNum type="arabicParenR"/>
            </a:pPr>
            <a:r>
              <a:rPr lang="en-US" sz="2000" dirty="0" smtClean="0"/>
              <a:t>Introduce yourself to each other</a:t>
            </a:r>
          </a:p>
          <a:p>
            <a:pPr marL="457200" indent="-457200">
              <a:buAutoNum type="arabicParenR"/>
            </a:pPr>
            <a:r>
              <a:rPr lang="en-US" sz="2000" dirty="0" smtClean="0"/>
              <a:t>Acknowledge each other’s name</a:t>
            </a:r>
          </a:p>
          <a:p>
            <a:pPr marL="457200" indent="-457200">
              <a:buAutoNum type="arabicParenR"/>
            </a:pPr>
            <a:r>
              <a:rPr lang="en-AU" sz="2000" dirty="0" smtClean="0"/>
              <a:t>Ask about </a:t>
            </a:r>
            <a:r>
              <a:rPr lang="en-AU" sz="2000" dirty="0" err="1" smtClean="0"/>
              <a:t>uni</a:t>
            </a:r>
            <a:r>
              <a:rPr lang="en-AU" sz="2000" dirty="0" smtClean="0"/>
              <a:t> years</a:t>
            </a:r>
          </a:p>
          <a:p>
            <a:pPr marL="457200" indent="-457200">
              <a:buAutoNum type="arabicParenR"/>
            </a:pPr>
            <a:r>
              <a:rPr lang="en-AU" sz="2000" dirty="0" smtClean="0"/>
              <a:t>Ask for the time</a:t>
            </a:r>
          </a:p>
          <a:p>
            <a:pPr marL="457200" indent="-457200">
              <a:buAutoNum type="arabicParenR"/>
            </a:pPr>
            <a:r>
              <a:rPr lang="en-AU" sz="2000" dirty="0" smtClean="0"/>
              <a:t>Leave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57795-53E1-6048-AD30-AF58E8E65D34}" type="slidenum">
              <a:rPr lang="en-AU" smtClean="0"/>
              <a:pPr/>
              <a:t>9</a:t>
            </a:fld>
            <a:endParaRPr lang="en-AU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294967295"/>
          </p:nvPr>
        </p:nvSpPr>
        <p:spPr>
          <a:xfrm>
            <a:off x="3313355" y="184150"/>
            <a:ext cx="5830645" cy="6673850"/>
          </a:xfrm>
        </p:spPr>
        <p:txBody>
          <a:bodyPr/>
          <a:lstStyle/>
          <a:p>
            <a:r>
              <a:rPr lang="ja-JP" altLang="en-US" dirty="0" smtClean="0">
                <a:solidFill>
                  <a:srgbClr val="0000FF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あのう、すみません。</a:t>
            </a:r>
            <a:endParaRPr lang="en-AU" altLang="ja-JP" dirty="0" smtClean="0">
              <a:solidFill>
                <a:srgbClr val="0000FF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r>
              <a:rPr lang="ja-JP" altLang="en-US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はい。</a:t>
            </a:r>
            <a:endParaRPr lang="en-AU" altLang="ja-JP" dirty="0" smtClean="0"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r>
              <a:rPr lang="ja-JP" altLang="en-US" dirty="0" smtClean="0">
                <a:solidFill>
                  <a:srgbClr val="0000FF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はじめまして、</a:t>
            </a:r>
            <a:r>
              <a:rPr lang="en-AU" altLang="ja-JP" dirty="0" smtClean="0">
                <a:solidFill>
                  <a:srgbClr val="0000FF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John </a:t>
            </a:r>
            <a:r>
              <a:rPr lang="ja-JP" altLang="en-US" dirty="0" smtClean="0">
                <a:solidFill>
                  <a:srgbClr val="0000FF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です。どうぞ</a:t>
            </a:r>
            <a:r>
              <a:rPr lang="ja-JP" altLang="en-US" dirty="0">
                <a:solidFill>
                  <a:srgbClr val="0000FF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よろしく</a:t>
            </a:r>
            <a:r>
              <a:rPr lang="ja-JP" altLang="en-US" dirty="0" smtClean="0">
                <a:solidFill>
                  <a:srgbClr val="0000FF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。</a:t>
            </a:r>
            <a:endParaRPr lang="en-AU" altLang="ja-JP" dirty="0">
              <a:solidFill>
                <a:srgbClr val="0000FF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r>
              <a:rPr lang="ja-JP" altLang="en-US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ああ、</a:t>
            </a:r>
            <a:r>
              <a:rPr lang="en-AU" altLang="ja-JP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John</a:t>
            </a:r>
            <a:r>
              <a:rPr lang="ja-JP" altLang="en-US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さん、どうぞよろしく。</a:t>
            </a:r>
            <a:r>
              <a:rPr lang="en-AU" altLang="ja-JP" dirty="0">
                <a:latin typeface="Tsukushi A Round Gothic" charset="-128"/>
                <a:ea typeface="Tsukushi A Round Gothic" charset="-128"/>
                <a:cs typeface="Tsukushi A Round Gothic" charset="-128"/>
              </a:rPr>
              <a:t/>
            </a:r>
            <a:br>
              <a:rPr lang="en-AU" altLang="ja-JP" dirty="0">
                <a:latin typeface="Tsukushi A Round Gothic" charset="-128"/>
                <a:ea typeface="Tsukushi A Round Gothic" charset="-128"/>
                <a:cs typeface="Tsukushi A Round Gothic" charset="-128"/>
              </a:rPr>
            </a:br>
            <a:r>
              <a:rPr lang="ja-JP" altLang="en-US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わたしは　ゆうこです。</a:t>
            </a:r>
            <a:endParaRPr lang="en-AU" altLang="ja-JP" dirty="0"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r>
              <a:rPr lang="ja-JP" altLang="en-US" dirty="0" smtClean="0">
                <a:solidFill>
                  <a:srgbClr val="0000FF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ああ、ゆうこさん、どうぞよろしく。</a:t>
            </a:r>
            <a:r>
              <a:rPr lang="en-AU" altLang="ja-JP" dirty="0" smtClean="0">
                <a:solidFill>
                  <a:srgbClr val="0000FF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/>
            </a:r>
            <a:br>
              <a:rPr lang="en-AU" altLang="ja-JP" dirty="0" smtClean="0">
                <a:solidFill>
                  <a:srgbClr val="0000FF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</a:br>
            <a:r>
              <a:rPr lang="ja-JP" altLang="en-US" dirty="0" smtClean="0">
                <a:solidFill>
                  <a:srgbClr val="0000FF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あの、ゆうこさんは、なんねんせいですか。</a:t>
            </a:r>
            <a:endParaRPr lang="en-AU" altLang="ja-JP" dirty="0">
              <a:solidFill>
                <a:srgbClr val="0000FF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r>
              <a:rPr lang="ja-JP" altLang="en-US" dirty="0" smtClean="0">
                <a:solidFill>
                  <a:srgbClr val="000000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にねんせいです。</a:t>
            </a:r>
            <a:r>
              <a:rPr lang="en-AU" altLang="ja-JP" dirty="0" smtClean="0">
                <a:solidFill>
                  <a:srgbClr val="000000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John</a:t>
            </a:r>
            <a:r>
              <a:rPr lang="ja-JP" altLang="en-US" dirty="0" smtClean="0">
                <a:solidFill>
                  <a:srgbClr val="000000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さんは？</a:t>
            </a:r>
            <a:endParaRPr lang="en-AU" altLang="ja-JP" dirty="0">
              <a:solidFill>
                <a:srgbClr val="000000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r>
              <a:rPr lang="ja-JP" altLang="en-US" dirty="0" smtClean="0">
                <a:solidFill>
                  <a:srgbClr val="0000FF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さんねんせいです。</a:t>
            </a:r>
            <a:endParaRPr lang="en-AU" altLang="ja-JP" dirty="0" smtClean="0">
              <a:solidFill>
                <a:srgbClr val="0000FF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r>
              <a:rPr lang="ja-JP" altLang="en-US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あの、いま　なんじですか。</a:t>
            </a:r>
            <a:endParaRPr lang="en-AU" altLang="ja-JP" dirty="0" smtClean="0"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r>
              <a:rPr lang="ja-JP" altLang="en-US" dirty="0" smtClean="0">
                <a:solidFill>
                  <a:srgbClr val="0000FF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あ、さんじ　です。</a:t>
            </a:r>
            <a:endParaRPr lang="en-AU" altLang="ja-JP" dirty="0" smtClean="0">
              <a:solidFill>
                <a:srgbClr val="0000FF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r>
              <a:rPr lang="ja-JP" altLang="en-US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え、さんじ　ですか。すみません、しつれいします。</a:t>
            </a:r>
            <a:endParaRPr lang="en-AU" altLang="ja-JP" dirty="0" smtClean="0"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r>
              <a:rPr lang="ja-JP" altLang="en-US" dirty="0" smtClean="0">
                <a:solidFill>
                  <a:srgbClr val="0000FF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あ、はい、しつれいします。</a:t>
            </a:r>
            <a:r>
              <a:rPr lang="en-US" altLang="ja-JP" dirty="0">
                <a:solidFill>
                  <a:srgbClr val="0000FF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/>
            </a:r>
            <a:br>
              <a:rPr lang="en-US" altLang="ja-JP" dirty="0">
                <a:solidFill>
                  <a:srgbClr val="0000FF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</a:br>
            <a:endParaRPr lang="en-AU" altLang="ja-JP" dirty="0">
              <a:solidFill>
                <a:srgbClr val="0000FF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endParaRPr lang="en-US" altLang="ja-JP" sz="2000" dirty="0" smtClean="0">
              <a:solidFill>
                <a:srgbClr val="0000FF"/>
              </a:solidFill>
            </a:endParaRPr>
          </a:p>
          <a:p>
            <a:endParaRPr lang="en-AU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68332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Indezine_SM_Titl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Indezine_SM_Text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Indezine_TM_Titl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Indezine_TM_Text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Indezine_SM2_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Indezine_SM2_Text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Indezine_TM2_Titl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Indezine_TM2_Text"/>
</p:tagLst>
</file>

<file path=ppt/theme/theme1.xml><?xml version="1.0" encoding="utf-8"?>
<a:theme xmlns:a="http://schemas.openxmlformats.org/drawingml/2006/main" name="ind_0730_slide">
  <a:themeElements>
    <a:clrScheme name="Office Theme 2">
      <a:dk1>
        <a:srgbClr val="000000"/>
      </a:dk1>
      <a:lt1>
        <a:srgbClr val="FFFFFF"/>
      </a:lt1>
      <a:dk2>
        <a:srgbClr val="000000"/>
      </a:dk2>
      <a:lt2>
        <a:srgbClr val="828282"/>
      </a:lt2>
      <a:accent1>
        <a:srgbClr val="A14D1D"/>
      </a:accent1>
      <a:accent2>
        <a:srgbClr val="85416B"/>
      </a:accent2>
      <a:accent3>
        <a:srgbClr val="FFFFFF"/>
      </a:accent3>
      <a:accent4>
        <a:srgbClr val="000000"/>
      </a:accent4>
      <a:accent5>
        <a:srgbClr val="CDB2AB"/>
      </a:accent5>
      <a:accent6>
        <a:srgbClr val="783A60"/>
      </a:accent6>
      <a:hlink>
        <a:srgbClr val="862D2D"/>
      </a:hlink>
      <a:folHlink>
        <a:srgbClr val="735427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A62121"/>
        </a:accent1>
        <a:accent2>
          <a:srgbClr val="99001E"/>
        </a:accent2>
        <a:accent3>
          <a:srgbClr val="FFFFFF"/>
        </a:accent3>
        <a:accent4>
          <a:srgbClr val="000000"/>
        </a:accent4>
        <a:accent5>
          <a:srgbClr val="D0ABAB"/>
        </a:accent5>
        <a:accent6>
          <a:srgbClr val="8A001A"/>
        </a:accent6>
        <a:hlink>
          <a:srgbClr val="8C0000"/>
        </a:hlink>
        <a:folHlink>
          <a:srgbClr val="800F2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A14D1D"/>
        </a:accent1>
        <a:accent2>
          <a:srgbClr val="85416B"/>
        </a:accent2>
        <a:accent3>
          <a:srgbClr val="FFFFFF"/>
        </a:accent3>
        <a:accent4>
          <a:srgbClr val="000000"/>
        </a:accent4>
        <a:accent5>
          <a:srgbClr val="CDB2AB"/>
        </a:accent5>
        <a:accent6>
          <a:srgbClr val="783A60"/>
        </a:accent6>
        <a:hlink>
          <a:srgbClr val="862D2D"/>
        </a:hlink>
        <a:folHlink>
          <a:srgbClr val="73542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396C80"/>
        </a:accent1>
        <a:accent2>
          <a:srgbClr val="943E3E"/>
        </a:accent2>
        <a:accent3>
          <a:srgbClr val="FFFFFF"/>
        </a:accent3>
        <a:accent4>
          <a:srgbClr val="000000"/>
        </a:accent4>
        <a:accent5>
          <a:srgbClr val="AEBAC0"/>
        </a:accent5>
        <a:accent6>
          <a:srgbClr val="863737"/>
        </a:accent6>
        <a:hlink>
          <a:srgbClr val="3A3474"/>
        </a:hlink>
        <a:folHlink>
          <a:srgbClr val="48542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806F2B"/>
        </a:accent1>
        <a:accent2>
          <a:srgbClr val="3C7331"/>
        </a:accent2>
        <a:accent3>
          <a:srgbClr val="FFFFFF"/>
        </a:accent3>
        <a:accent4>
          <a:srgbClr val="000000"/>
        </a:accent4>
        <a:accent5>
          <a:srgbClr val="C0BBAC"/>
        </a:accent5>
        <a:accent6>
          <a:srgbClr val="35682B"/>
        </a:accent6>
        <a:hlink>
          <a:srgbClr val="862D2D"/>
        </a:hlink>
        <a:folHlink>
          <a:srgbClr val="4039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CC8500"/>
        </a:accent1>
        <a:accent2>
          <a:srgbClr val="C2940A"/>
        </a:accent2>
        <a:accent3>
          <a:srgbClr val="FFFFFF"/>
        </a:accent3>
        <a:accent4>
          <a:srgbClr val="000000"/>
        </a:accent4>
        <a:accent5>
          <a:srgbClr val="E2C2AA"/>
        </a:accent5>
        <a:accent6>
          <a:srgbClr val="B08608"/>
        </a:accent6>
        <a:hlink>
          <a:srgbClr val="A66C00"/>
        </a:hlink>
        <a:folHlink>
          <a:srgbClr val="997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B29800"/>
        </a:accent1>
        <a:accent2>
          <a:srgbClr val="C97C3C"/>
        </a:accent2>
        <a:accent3>
          <a:srgbClr val="FFFFFF"/>
        </a:accent3>
        <a:accent4>
          <a:srgbClr val="000000"/>
        </a:accent4>
        <a:accent5>
          <a:srgbClr val="D5CAAA"/>
        </a:accent5>
        <a:accent6>
          <a:srgbClr val="B67035"/>
        </a:accent6>
        <a:hlink>
          <a:srgbClr val="A66C00"/>
        </a:hlink>
        <a:folHlink>
          <a:srgbClr val="BF4F4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2B9FD9"/>
        </a:accent1>
        <a:accent2>
          <a:srgbClr val="CC8500"/>
        </a:accent2>
        <a:accent3>
          <a:srgbClr val="FFFFFF"/>
        </a:accent3>
        <a:accent4>
          <a:srgbClr val="000000"/>
        </a:accent4>
        <a:accent5>
          <a:srgbClr val="ACCDE9"/>
        </a:accent5>
        <a:accent6>
          <a:srgbClr val="B97800"/>
        </a:accent6>
        <a:hlink>
          <a:srgbClr val="8A73BF"/>
        </a:hlink>
        <a:folHlink>
          <a:srgbClr val="2E994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7AB236"/>
        </a:accent1>
        <a:accent2>
          <a:srgbClr val="CC527E"/>
        </a:accent2>
        <a:accent3>
          <a:srgbClr val="FFFFFF"/>
        </a:accent3>
        <a:accent4>
          <a:srgbClr val="000000"/>
        </a:accent4>
        <a:accent5>
          <a:srgbClr val="BED5AE"/>
        </a:accent5>
        <a:accent6>
          <a:srgbClr val="B94972"/>
        </a:accent6>
        <a:hlink>
          <a:srgbClr val="4D6BBF"/>
        </a:hlink>
        <a:folHlink>
          <a:srgbClr val="A66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9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009905"/>
        </a:accent1>
        <a:accent2>
          <a:srgbClr val="4D8C00"/>
        </a:accent2>
        <a:accent3>
          <a:srgbClr val="FFFFFF"/>
        </a:accent3>
        <a:accent4>
          <a:srgbClr val="000000"/>
        </a:accent4>
        <a:accent5>
          <a:srgbClr val="AACAAA"/>
        </a:accent5>
        <a:accent6>
          <a:srgbClr val="457E00"/>
        </a:accent6>
        <a:hlink>
          <a:srgbClr val="008004"/>
        </a:hlink>
        <a:folHlink>
          <a:srgbClr val="3F7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10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00678C"/>
        </a:accent1>
        <a:accent2>
          <a:srgbClr val="5E8000"/>
        </a:accent2>
        <a:accent3>
          <a:srgbClr val="FFFFFF"/>
        </a:accent3>
        <a:accent4>
          <a:srgbClr val="000000"/>
        </a:accent4>
        <a:accent5>
          <a:srgbClr val="AAB8C5"/>
        </a:accent5>
        <a:accent6>
          <a:srgbClr val="547300"/>
        </a:accent6>
        <a:hlink>
          <a:srgbClr val="006E04"/>
        </a:hlink>
        <a:folHlink>
          <a:srgbClr val="66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1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A65821"/>
        </a:accent1>
        <a:accent2>
          <a:srgbClr val="008004"/>
        </a:accent2>
        <a:accent3>
          <a:srgbClr val="FFFFFF"/>
        </a:accent3>
        <a:accent4>
          <a:srgbClr val="000000"/>
        </a:accent4>
        <a:accent5>
          <a:srgbClr val="D0B4AB"/>
        </a:accent5>
        <a:accent6>
          <a:srgbClr val="007303"/>
        </a:accent6>
        <a:hlink>
          <a:srgbClr val="8C2A60"/>
        </a:hlink>
        <a:folHlink>
          <a:srgbClr val="6733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12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B2403E"/>
        </a:accent1>
        <a:accent2>
          <a:srgbClr val="2D8064"/>
        </a:accent2>
        <a:accent3>
          <a:srgbClr val="FFFFFF"/>
        </a:accent3>
        <a:accent4>
          <a:srgbClr val="000000"/>
        </a:accent4>
        <a:accent5>
          <a:srgbClr val="D5AFAF"/>
        </a:accent5>
        <a:accent6>
          <a:srgbClr val="28735A"/>
        </a:accent6>
        <a:hlink>
          <a:srgbClr val="4D3F8C"/>
        </a:hlink>
        <a:folHlink>
          <a:srgbClr val="006E0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13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0052C0"/>
        </a:accent1>
        <a:accent2>
          <a:srgbClr val="3239BF"/>
        </a:accent2>
        <a:accent3>
          <a:srgbClr val="FFFFFF"/>
        </a:accent3>
        <a:accent4>
          <a:srgbClr val="000000"/>
        </a:accent4>
        <a:accent5>
          <a:srgbClr val="AAB3DC"/>
        </a:accent5>
        <a:accent6>
          <a:srgbClr val="2C33AD"/>
        </a:accent6>
        <a:hlink>
          <a:srgbClr val="004299"/>
        </a:hlink>
        <a:folHlink>
          <a:srgbClr val="282D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14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6759B2"/>
        </a:accent1>
        <a:accent2>
          <a:srgbClr val="00708C"/>
        </a:accent2>
        <a:accent3>
          <a:srgbClr val="FFFFFF"/>
        </a:accent3>
        <a:accent4>
          <a:srgbClr val="000000"/>
        </a:accent4>
        <a:accent5>
          <a:srgbClr val="B8B5D5"/>
        </a:accent5>
        <a:accent6>
          <a:srgbClr val="00657E"/>
        </a:accent6>
        <a:hlink>
          <a:srgbClr val="0048A6"/>
        </a:hlink>
        <a:folHlink>
          <a:srgbClr val="742E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15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A68500"/>
        </a:accent1>
        <a:accent2>
          <a:srgbClr val="2462B2"/>
        </a:accent2>
        <a:accent3>
          <a:srgbClr val="FFFFFF"/>
        </a:accent3>
        <a:accent4>
          <a:srgbClr val="000000"/>
        </a:accent4>
        <a:accent5>
          <a:srgbClr val="D0C2AA"/>
        </a:accent5>
        <a:accent6>
          <a:srgbClr val="2058A1"/>
        </a:accent6>
        <a:hlink>
          <a:srgbClr val="546E00"/>
        </a:hlink>
        <a:folHlink>
          <a:srgbClr val="8031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16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628000"/>
        </a:accent1>
        <a:accent2>
          <a:srgbClr val="8C5200"/>
        </a:accent2>
        <a:accent3>
          <a:srgbClr val="FFFFFF"/>
        </a:accent3>
        <a:accent4>
          <a:srgbClr val="000000"/>
        </a:accent4>
        <a:accent5>
          <a:srgbClr val="B7C0AA"/>
        </a:accent5>
        <a:accent6>
          <a:srgbClr val="7E4900"/>
        </a:accent6>
        <a:hlink>
          <a:srgbClr val="911D65"/>
        </a:hlink>
        <a:folHlink>
          <a:srgbClr val="00459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1_Default Design 2">
      <a:dk1>
        <a:srgbClr val="000000"/>
      </a:dk1>
      <a:lt1>
        <a:srgbClr val="FFFFFF"/>
      </a:lt1>
      <a:dk2>
        <a:srgbClr val="000000"/>
      </a:dk2>
      <a:lt2>
        <a:srgbClr val="828282"/>
      </a:lt2>
      <a:accent1>
        <a:srgbClr val="A14D1D"/>
      </a:accent1>
      <a:accent2>
        <a:srgbClr val="85416B"/>
      </a:accent2>
      <a:accent3>
        <a:srgbClr val="FFFFFF"/>
      </a:accent3>
      <a:accent4>
        <a:srgbClr val="000000"/>
      </a:accent4>
      <a:accent5>
        <a:srgbClr val="CDB2AB"/>
      </a:accent5>
      <a:accent6>
        <a:srgbClr val="783A60"/>
      </a:accent6>
      <a:hlink>
        <a:srgbClr val="862D2D"/>
      </a:hlink>
      <a:folHlink>
        <a:srgbClr val="735427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A62121"/>
        </a:accent1>
        <a:accent2>
          <a:srgbClr val="99001E"/>
        </a:accent2>
        <a:accent3>
          <a:srgbClr val="FFFFFF"/>
        </a:accent3>
        <a:accent4>
          <a:srgbClr val="000000"/>
        </a:accent4>
        <a:accent5>
          <a:srgbClr val="D0ABAB"/>
        </a:accent5>
        <a:accent6>
          <a:srgbClr val="8A001A"/>
        </a:accent6>
        <a:hlink>
          <a:srgbClr val="8C0000"/>
        </a:hlink>
        <a:folHlink>
          <a:srgbClr val="800F2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A14D1D"/>
        </a:accent1>
        <a:accent2>
          <a:srgbClr val="85416B"/>
        </a:accent2>
        <a:accent3>
          <a:srgbClr val="FFFFFF"/>
        </a:accent3>
        <a:accent4>
          <a:srgbClr val="000000"/>
        </a:accent4>
        <a:accent5>
          <a:srgbClr val="CDB2AB"/>
        </a:accent5>
        <a:accent6>
          <a:srgbClr val="783A60"/>
        </a:accent6>
        <a:hlink>
          <a:srgbClr val="862D2D"/>
        </a:hlink>
        <a:folHlink>
          <a:srgbClr val="73542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396C80"/>
        </a:accent1>
        <a:accent2>
          <a:srgbClr val="943E3E"/>
        </a:accent2>
        <a:accent3>
          <a:srgbClr val="FFFFFF"/>
        </a:accent3>
        <a:accent4>
          <a:srgbClr val="000000"/>
        </a:accent4>
        <a:accent5>
          <a:srgbClr val="AEBAC0"/>
        </a:accent5>
        <a:accent6>
          <a:srgbClr val="863737"/>
        </a:accent6>
        <a:hlink>
          <a:srgbClr val="3A3474"/>
        </a:hlink>
        <a:folHlink>
          <a:srgbClr val="48542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806F2B"/>
        </a:accent1>
        <a:accent2>
          <a:srgbClr val="3C7331"/>
        </a:accent2>
        <a:accent3>
          <a:srgbClr val="FFFFFF"/>
        </a:accent3>
        <a:accent4>
          <a:srgbClr val="000000"/>
        </a:accent4>
        <a:accent5>
          <a:srgbClr val="C0BBAC"/>
        </a:accent5>
        <a:accent6>
          <a:srgbClr val="35682B"/>
        </a:accent6>
        <a:hlink>
          <a:srgbClr val="862D2D"/>
        </a:hlink>
        <a:folHlink>
          <a:srgbClr val="4039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CC8500"/>
        </a:accent1>
        <a:accent2>
          <a:srgbClr val="C2940A"/>
        </a:accent2>
        <a:accent3>
          <a:srgbClr val="FFFFFF"/>
        </a:accent3>
        <a:accent4>
          <a:srgbClr val="000000"/>
        </a:accent4>
        <a:accent5>
          <a:srgbClr val="E2C2AA"/>
        </a:accent5>
        <a:accent6>
          <a:srgbClr val="B08608"/>
        </a:accent6>
        <a:hlink>
          <a:srgbClr val="A66C00"/>
        </a:hlink>
        <a:folHlink>
          <a:srgbClr val="997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B29800"/>
        </a:accent1>
        <a:accent2>
          <a:srgbClr val="C97C3C"/>
        </a:accent2>
        <a:accent3>
          <a:srgbClr val="FFFFFF"/>
        </a:accent3>
        <a:accent4>
          <a:srgbClr val="000000"/>
        </a:accent4>
        <a:accent5>
          <a:srgbClr val="D5CAAA"/>
        </a:accent5>
        <a:accent6>
          <a:srgbClr val="B67035"/>
        </a:accent6>
        <a:hlink>
          <a:srgbClr val="A66C00"/>
        </a:hlink>
        <a:folHlink>
          <a:srgbClr val="BF4F4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2B9FD9"/>
        </a:accent1>
        <a:accent2>
          <a:srgbClr val="CC8500"/>
        </a:accent2>
        <a:accent3>
          <a:srgbClr val="FFFFFF"/>
        </a:accent3>
        <a:accent4>
          <a:srgbClr val="000000"/>
        </a:accent4>
        <a:accent5>
          <a:srgbClr val="ACCDE9"/>
        </a:accent5>
        <a:accent6>
          <a:srgbClr val="B97800"/>
        </a:accent6>
        <a:hlink>
          <a:srgbClr val="8A73BF"/>
        </a:hlink>
        <a:folHlink>
          <a:srgbClr val="2E994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7AB236"/>
        </a:accent1>
        <a:accent2>
          <a:srgbClr val="CC527E"/>
        </a:accent2>
        <a:accent3>
          <a:srgbClr val="FFFFFF"/>
        </a:accent3>
        <a:accent4>
          <a:srgbClr val="000000"/>
        </a:accent4>
        <a:accent5>
          <a:srgbClr val="BED5AE"/>
        </a:accent5>
        <a:accent6>
          <a:srgbClr val="B94972"/>
        </a:accent6>
        <a:hlink>
          <a:srgbClr val="4D6BBF"/>
        </a:hlink>
        <a:folHlink>
          <a:srgbClr val="A66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009905"/>
        </a:accent1>
        <a:accent2>
          <a:srgbClr val="4D8C00"/>
        </a:accent2>
        <a:accent3>
          <a:srgbClr val="FFFFFF"/>
        </a:accent3>
        <a:accent4>
          <a:srgbClr val="000000"/>
        </a:accent4>
        <a:accent5>
          <a:srgbClr val="AACAAA"/>
        </a:accent5>
        <a:accent6>
          <a:srgbClr val="457E00"/>
        </a:accent6>
        <a:hlink>
          <a:srgbClr val="008004"/>
        </a:hlink>
        <a:folHlink>
          <a:srgbClr val="3F7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00678C"/>
        </a:accent1>
        <a:accent2>
          <a:srgbClr val="5E8000"/>
        </a:accent2>
        <a:accent3>
          <a:srgbClr val="FFFFFF"/>
        </a:accent3>
        <a:accent4>
          <a:srgbClr val="000000"/>
        </a:accent4>
        <a:accent5>
          <a:srgbClr val="AAB8C5"/>
        </a:accent5>
        <a:accent6>
          <a:srgbClr val="547300"/>
        </a:accent6>
        <a:hlink>
          <a:srgbClr val="006E04"/>
        </a:hlink>
        <a:folHlink>
          <a:srgbClr val="66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A65821"/>
        </a:accent1>
        <a:accent2>
          <a:srgbClr val="008004"/>
        </a:accent2>
        <a:accent3>
          <a:srgbClr val="FFFFFF"/>
        </a:accent3>
        <a:accent4>
          <a:srgbClr val="000000"/>
        </a:accent4>
        <a:accent5>
          <a:srgbClr val="D0B4AB"/>
        </a:accent5>
        <a:accent6>
          <a:srgbClr val="007303"/>
        </a:accent6>
        <a:hlink>
          <a:srgbClr val="8C2A60"/>
        </a:hlink>
        <a:folHlink>
          <a:srgbClr val="6733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B2403E"/>
        </a:accent1>
        <a:accent2>
          <a:srgbClr val="2D8064"/>
        </a:accent2>
        <a:accent3>
          <a:srgbClr val="FFFFFF"/>
        </a:accent3>
        <a:accent4>
          <a:srgbClr val="000000"/>
        </a:accent4>
        <a:accent5>
          <a:srgbClr val="D5AFAF"/>
        </a:accent5>
        <a:accent6>
          <a:srgbClr val="28735A"/>
        </a:accent6>
        <a:hlink>
          <a:srgbClr val="4D3F8C"/>
        </a:hlink>
        <a:folHlink>
          <a:srgbClr val="006E0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13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0052C0"/>
        </a:accent1>
        <a:accent2>
          <a:srgbClr val="3239BF"/>
        </a:accent2>
        <a:accent3>
          <a:srgbClr val="FFFFFF"/>
        </a:accent3>
        <a:accent4>
          <a:srgbClr val="000000"/>
        </a:accent4>
        <a:accent5>
          <a:srgbClr val="AAB3DC"/>
        </a:accent5>
        <a:accent6>
          <a:srgbClr val="2C33AD"/>
        </a:accent6>
        <a:hlink>
          <a:srgbClr val="004299"/>
        </a:hlink>
        <a:folHlink>
          <a:srgbClr val="282D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14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6759B2"/>
        </a:accent1>
        <a:accent2>
          <a:srgbClr val="00708C"/>
        </a:accent2>
        <a:accent3>
          <a:srgbClr val="FFFFFF"/>
        </a:accent3>
        <a:accent4>
          <a:srgbClr val="000000"/>
        </a:accent4>
        <a:accent5>
          <a:srgbClr val="B8B5D5"/>
        </a:accent5>
        <a:accent6>
          <a:srgbClr val="00657E"/>
        </a:accent6>
        <a:hlink>
          <a:srgbClr val="0048A6"/>
        </a:hlink>
        <a:folHlink>
          <a:srgbClr val="742E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15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A68500"/>
        </a:accent1>
        <a:accent2>
          <a:srgbClr val="2462B2"/>
        </a:accent2>
        <a:accent3>
          <a:srgbClr val="FFFFFF"/>
        </a:accent3>
        <a:accent4>
          <a:srgbClr val="000000"/>
        </a:accent4>
        <a:accent5>
          <a:srgbClr val="D0C2AA"/>
        </a:accent5>
        <a:accent6>
          <a:srgbClr val="2058A1"/>
        </a:accent6>
        <a:hlink>
          <a:srgbClr val="546E00"/>
        </a:hlink>
        <a:folHlink>
          <a:srgbClr val="8031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16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628000"/>
        </a:accent1>
        <a:accent2>
          <a:srgbClr val="8C5200"/>
        </a:accent2>
        <a:accent3>
          <a:srgbClr val="FFFFFF"/>
        </a:accent3>
        <a:accent4>
          <a:srgbClr val="000000"/>
        </a:accent4>
        <a:accent5>
          <a:srgbClr val="B7C0AA"/>
        </a:accent5>
        <a:accent6>
          <a:srgbClr val="7E4900"/>
        </a:accent6>
        <a:hlink>
          <a:srgbClr val="911D65"/>
        </a:hlink>
        <a:folHlink>
          <a:srgbClr val="00459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jregion">
  <a:themeElements>
    <a:clrScheme name="jregion 2">
      <a:dk1>
        <a:srgbClr val="003366"/>
      </a:dk1>
      <a:lt1>
        <a:srgbClr val="BAD3D6"/>
      </a:lt1>
      <a:dk2>
        <a:srgbClr val="006699"/>
      </a:dk2>
      <a:lt2>
        <a:srgbClr val="79A9AF"/>
      </a:lt2>
      <a:accent1>
        <a:srgbClr val="A8D39B"/>
      </a:accent1>
      <a:accent2>
        <a:srgbClr val="B7A2E2"/>
      </a:accent2>
      <a:accent3>
        <a:srgbClr val="D9E6E8"/>
      </a:accent3>
      <a:accent4>
        <a:srgbClr val="002A56"/>
      </a:accent4>
      <a:accent5>
        <a:srgbClr val="D1E6CB"/>
      </a:accent5>
      <a:accent6>
        <a:srgbClr val="A692CD"/>
      </a:accent6>
      <a:hlink>
        <a:srgbClr val="CCCCFF"/>
      </a:hlink>
      <a:folHlink>
        <a:srgbClr val="E2EDEE"/>
      </a:folHlink>
    </a:clrScheme>
    <a:fontScheme name="jreg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lnDef>
  </a:objectDefaults>
  <a:extraClrSchemeLst>
    <a:extraClrScheme>
      <a:clrScheme name="jregion 1">
        <a:dk1>
          <a:srgbClr val="003366"/>
        </a:dk1>
        <a:lt1>
          <a:srgbClr val="A9CEDB"/>
        </a:lt1>
        <a:dk2>
          <a:srgbClr val="006699"/>
        </a:dk2>
        <a:lt2>
          <a:srgbClr val="FFFFFF"/>
        </a:lt2>
        <a:accent1>
          <a:srgbClr val="3E7C4E"/>
        </a:accent1>
        <a:accent2>
          <a:srgbClr val="977949"/>
        </a:accent2>
        <a:accent3>
          <a:srgbClr val="AAB8CA"/>
        </a:accent3>
        <a:accent4>
          <a:srgbClr val="90B0BB"/>
        </a:accent4>
        <a:accent5>
          <a:srgbClr val="AFBFB2"/>
        </a:accent5>
        <a:accent6>
          <a:srgbClr val="886D41"/>
        </a:accent6>
        <a:hlink>
          <a:srgbClr val="9A6FAB"/>
        </a:hlink>
        <a:folHlink>
          <a:srgbClr val="B8667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region 2">
        <a:dk1>
          <a:srgbClr val="003366"/>
        </a:dk1>
        <a:lt1>
          <a:srgbClr val="BAD3D6"/>
        </a:lt1>
        <a:dk2>
          <a:srgbClr val="006699"/>
        </a:dk2>
        <a:lt2>
          <a:srgbClr val="79A9AF"/>
        </a:lt2>
        <a:accent1>
          <a:srgbClr val="A8D39B"/>
        </a:accent1>
        <a:accent2>
          <a:srgbClr val="B7A2E2"/>
        </a:accent2>
        <a:accent3>
          <a:srgbClr val="D9E6E8"/>
        </a:accent3>
        <a:accent4>
          <a:srgbClr val="002A56"/>
        </a:accent4>
        <a:accent5>
          <a:srgbClr val="D1E6CB"/>
        </a:accent5>
        <a:accent6>
          <a:srgbClr val="A692CD"/>
        </a:accent6>
        <a:hlink>
          <a:srgbClr val="CCCCFF"/>
        </a:hlink>
        <a:folHlink>
          <a:srgbClr val="E2EDE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jregion 3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C0C0C0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jregion 4">
        <a:dk1>
          <a:srgbClr val="00403A"/>
        </a:dk1>
        <a:lt1>
          <a:srgbClr val="00B7A5"/>
        </a:lt1>
        <a:dk2>
          <a:srgbClr val="FFFFFF"/>
        </a:dk2>
        <a:lt2>
          <a:srgbClr val="009082"/>
        </a:lt2>
        <a:accent1>
          <a:srgbClr val="84D2C1"/>
        </a:accent1>
        <a:accent2>
          <a:srgbClr val="B79A6B"/>
        </a:accent2>
        <a:accent3>
          <a:srgbClr val="AAD8CF"/>
        </a:accent3>
        <a:accent4>
          <a:srgbClr val="003530"/>
        </a:accent4>
        <a:accent5>
          <a:srgbClr val="C2E5DD"/>
        </a:accent5>
        <a:accent6>
          <a:srgbClr val="A68B60"/>
        </a:accent6>
        <a:hlink>
          <a:srgbClr val="AE8CBC"/>
        </a:hlink>
        <a:folHlink>
          <a:srgbClr val="CB8F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jregion 5">
        <a:dk1>
          <a:srgbClr val="000000"/>
        </a:dk1>
        <a:lt1>
          <a:srgbClr val="0066CC"/>
        </a:lt1>
        <a:dk2>
          <a:srgbClr val="000000"/>
        </a:dk2>
        <a:lt2>
          <a:srgbClr val="0050A0"/>
        </a:lt2>
        <a:accent1>
          <a:srgbClr val="3399FF"/>
        </a:accent1>
        <a:accent2>
          <a:srgbClr val="99FFCC"/>
        </a:accent2>
        <a:accent3>
          <a:srgbClr val="AAB8E2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FF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jregion 6">
        <a:dk1>
          <a:srgbClr val="000000"/>
        </a:dk1>
        <a:lt1>
          <a:srgbClr val="FFFFFF"/>
        </a:lt1>
        <a:dk2>
          <a:srgbClr val="3C3B1D"/>
        </a:dk2>
        <a:lt2>
          <a:srgbClr val="D3D2B9"/>
        </a:lt2>
        <a:accent1>
          <a:srgbClr val="FF9966"/>
        </a:accent1>
        <a:accent2>
          <a:srgbClr val="CCCC00"/>
        </a:accent2>
        <a:accent3>
          <a:srgbClr val="FFFFFF"/>
        </a:accent3>
        <a:accent4>
          <a:srgbClr val="000000"/>
        </a:accent4>
        <a:accent5>
          <a:srgbClr val="FFCAB8"/>
        </a:accent5>
        <a:accent6>
          <a:srgbClr val="B9B900"/>
        </a:accent6>
        <a:hlink>
          <a:srgbClr val="6699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ind_0730_slide.pot</Template>
  <TotalTime>23528</TotalTime>
  <Words>608</Words>
  <Application>Microsoft Macintosh PowerPoint</Application>
  <PresentationFormat>On-screen Show (4:3)</PresentationFormat>
  <Paragraphs>504</Paragraphs>
  <Slides>38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38</vt:i4>
      </vt:variant>
    </vt:vector>
  </HeadingPairs>
  <TitlesOfParts>
    <vt:vector size="50" baseType="lpstr">
      <vt:lpstr>Calibri</vt:lpstr>
      <vt:lpstr>ＤＦＰ教科書体W3</vt:lpstr>
      <vt:lpstr>Hiragino Sans W3</vt:lpstr>
      <vt:lpstr>ＭＳ Ｐゴシック</vt:lpstr>
      <vt:lpstr>ＭＳ Ｐ明朝</vt:lpstr>
      <vt:lpstr>ＭＳ 明朝</vt:lpstr>
      <vt:lpstr>Tsukushi A Round Gothic</vt:lpstr>
      <vt:lpstr>Wingdings</vt:lpstr>
      <vt:lpstr>Arial</vt:lpstr>
      <vt:lpstr>ind_0730_slide</vt:lpstr>
      <vt:lpstr>1_Default Design</vt:lpstr>
      <vt:lpstr>jregion</vt:lpstr>
      <vt:lpstr> 　にほんご1A</vt:lpstr>
      <vt:lpstr>Today’s Lecture　 きょう　の　こうぎ</vt:lpstr>
      <vt:lpstr>House keeping おしらせ</vt:lpstr>
      <vt:lpstr> JAPAN NEWS</vt:lpstr>
      <vt:lpstr> JAPAN NEWS</vt:lpstr>
      <vt:lpstr>Big Bento Lunch</vt:lpstr>
      <vt:lpstr>ひらがな　の　れんしゅう</vt:lpstr>
      <vt:lpstr>ひらがな　の　れんしゅう</vt:lpstr>
      <vt:lpstr>Review</vt:lpstr>
      <vt:lpstr>NEW なに  がくぶ　ですか。 　　　What  faculty</vt:lpstr>
      <vt:lpstr>なにがくぶ　ですか。 </vt:lpstr>
      <vt:lpstr>Review: Intro. Sequence + uni year + faculty</vt:lpstr>
      <vt:lpstr>Voiced sounds and glides</vt:lpstr>
      <vt:lpstr>Dictation Practice Listen and write in Hiranaga Be ready for the dictation quiz (Week 4 Tute)</vt:lpstr>
      <vt:lpstr>せんこうは　なんですか。 What is your major?  c/n p.37</vt:lpstr>
      <vt:lpstr>せんこうは　なん　ですか。</vt:lpstr>
      <vt:lpstr>Sequence: University　 John and Yuuko </vt:lpstr>
      <vt:lpstr>どこ・どちら　where</vt:lpstr>
      <vt:lpstr>どこ•どちら から　where from</vt:lpstr>
      <vt:lpstr>ごしゅっしんは？ Hon. Home town/country　T？</vt:lpstr>
      <vt:lpstr>Sequence: Home Town　 John and Yuuko </vt:lpstr>
      <vt:lpstr>ちゅうごく　　　ほっかいどう 　　　　　　　　　　　　さっぽろ</vt:lpstr>
      <vt:lpstr>Big numbers 101~10,000,000</vt:lpstr>
      <vt:lpstr>Big numbers 101~10,000,000</vt:lpstr>
      <vt:lpstr>Big numbers 101~10,000,000</vt:lpstr>
      <vt:lpstr>Affirmative Aは　Bです</vt:lpstr>
      <vt:lpstr>Negation 　 Aは　B　じゃ　ないです 　　　　 じゃ　ありません</vt:lpstr>
      <vt:lpstr>れんしゅう</vt:lpstr>
      <vt:lpstr>Aは　Bですか。 Aff./Neg. Responses</vt:lpstr>
      <vt:lpstr>~さんは、……ですか。</vt:lpstr>
      <vt:lpstr>~さんは、……ですか。</vt:lpstr>
      <vt:lpstr>Lesson 2 Vocab</vt:lpstr>
      <vt:lpstr>Review THANK YOU</vt:lpstr>
      <vt:lpstr>New You are welcome</vt:lpstr>
      <vt:lpstr>The BIG Sequence: John and Yuuko</vt:lpstr>
      <vt:lpstr>けい and Christina:  Episode 1: Christina meets Kei</vt:lpstr>
      <vt:lpstr>Before the Tutorial and Seminar  Review the lecture materials, do your しゅくだい, and Learn to be able to read ひらがな  Caution!  ひらがな　dictation test in Week 4!!</vt:lpstr>
      <vt:lpstr>PowerPoint Presentation</vt:lpstr>
    </vt:vector>
  </TitlesOfParts>
  <Company>unsw</Company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lecture is full. Please take all seats from the very first row and be seated without leaving empty seats. にほんご1A</dc:title>
  <dc:creator>Chihiro Thomson</dc:creator>
  <cp:lastModifiedBy>Chihiro Thomson</cp:lastModifiedBy>
  <cp:revision>171</cp:revision>
  <dcterms:created xsi:type="dcterms:W3CDTF">2013-03-17T20:25:20Z</dcterms:created>
  <dcterms:modified xsi:type="dcterms:W3CDTF">2017-03-09T04:02:08Z</dcterms:modified>
</cp:coreProperties>
</file>